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3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677277"/>
            <a:ext cx="9966960" cy="2926080"/>
          </a:xfrm>
          <a:solidFill>
            <a:schemeClr val="accent1"/>
          </a:solidFill>
        </p:spPr>
        <p:txBody>
          <a:bodyPr/>
          <a:lstStyle/>
          <a:p>
            <a:r>
              <a:rPr lang="sr-Cyrl-BA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Техничко образовање</a:t>
            </a:r>
            <a:endParaRPr lang="en-US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sr-Cyrl-BA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sr-Cyrl-BA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РАЗРЕД</a:t>
            </a:r>
            <a:endParaRPr 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582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sr-Cyrl-BA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ЕЛЕКТРОНИКА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/>
          </a:solidFill>
        </p:spPr>
        <p:txBody>
          <a:bodyPr/>
          <a:lstStyle/>
          <a:p>
            <a:pPr marL="45720" indent="0">
              <a:buClr>
                <a:schemeClr val="tx1"/>
              </a:buClr>
              <a:buNone/>
            </a:pPr>
            <a:endParaRPr lang="sr-Cyrl-BA" dirty="0">
              <a:solidFill>
                <a:schemeClr val="tx1"/>
              </a:solidFill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sr-Cyrl-BA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Подручје електротехнике које се бави проучавањем и контролом протока електрона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sr-Cyrl-BA" dirty="0" smtClean="0">
              <a:solidFill>
                <a:schemeClr val="tx1"/>
              </a:solidFill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sr-Cyrl-BA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Електроника се бави и проучавањем електронских склопова који се састоје од </a:t>
            </a:r>
            <a:r>
              <a:rPr lang="sr-Cyrl-BA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пасивних</a:t>
            </a:r>
            <a:r>
              <a:rPr lang="sr-Cyrl-BA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sr-Cyrl-BA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активних </a:t>
            </a:r>
            <a:r>
              <a:rPr lang="sr-Cyrl-BA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електронских елемената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68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sr-Cyrl-BA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Основни електронски елементи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/>
          </a:solidFill>
        </p:spPr>
        <p:txBody>
          <a:bodyPr/>
          <a:lstStyle/>
          <a:p>
            <a:pPr marL="45720" indent="0">
              <a:buClrTx/>
              <a:buNone/>
            </a:pPr>
            <a:r>
              <a:rPr lang="sr-Cyrl-BA" dirty="0" smtClean="0">
                <a:solidFill>
                  <a:schemeClr val="tx1"/>
                </a:solidFill>
              </a:rPr>
              <a:t> </a:t>
            </a:r>
            <a:endParaRPr lang="sr-Cyrl-BA" dirty="0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5388" y="2372531"/>
            <a:ext cx="5133287" cy="259390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6746" y="2451648"/>
            <a:ext cx="4183765" cy="2514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43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897" y="618146"/>
            <a:ext cx="10406287" cy="1356360"/>
          </a:xfrm>
          <a:solidFill>
            <a:schemeClr val="accent1"/>
          </a:solidFill>
        </p:spPr>
        <p:txBody>
          <a:bodyPr/>
          <a:lstStyle/>
          <a:p>
            <a:r>
              <a:rPr lang="sr-Cyrl-BA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ИНТЕРФЕЈС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3897" y="2057399"/>
            <a:ext cx="6544193" cy="4394675"/>
          </a:xfrm>
          <a:solidFill>
            <a:schemeClr val="accent1"/>
          </a:solidFill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BA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Интерфејс </a:t>
            </a:r>
            <a:r>
              <a:rPr lang="sr-Cyrl-BA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је заједничка тачка, тј. </a:t>
            </a:r>
            <a:r>
              <a:rPr lang="sr-Cyrl-BA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sr-Cyrl-BA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јесто споја (приступа) посредством које двије или више компоненти рачунарског система врше размјену информација (између софтвера, хардверских компоненти, периферних уређаја, људи или као комбинација наведеног).</a:t>
            </a:r>
          </a:p>
          <a:p>
            <a:pPr marL="45720" indent="0">
              <a:buNone/>
            </a:pPr>
            <a:r>
              <a:rPr lang="sr-Cyrl-BA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Поједине рачунарске компоненте, попут </a:t>
            </a:r>
            <a:r>
              <a:rPr lang="sr-Cyrl-BA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екрана осјетљивих на додир</a:t>
            </a:r>
            <a:r>
              <a:rPr lang="sr-Cyrl-BA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могу истовремено и примати и слати податке посредством интерфејса, док неке друге попут микрофона, једино омогућавају пријем података.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4037" y="2057398"/>
            <a:ext cx="3666147" cy="4394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66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sr-Cyrl-BA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СТРУКТУРА РАЧУНАРА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/>
          </a:solidFill>
        </p:spPr>
        <p:txBody>
          <a:bodyPr>
            <a:normAutofit lnSpcReduction="10000"/>
          </a:bodyPr>
          <a:lstStyle/>
          <a:p>
            <a:pPr>
              <a:buClrTx/>
              <a:buFont typeface="Wingdings" panose="05000000000000000000" pitchFamily="2" charset="2"/>
              <a:buChar char="§"/>
            </a:pPr>
            <a:r>
              <a:rPr lang="sr-Cyrl-BA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Матична плоча – главна штампана плоча у рачунару. Служи за повезивање дијелова рачунара. На матичној плочи се налазе: велики број електронских компонената, микропроцесор и оперативна меморија.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sr-Cyrl-BA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Микропроцесор – најважнији чип у рачунару који управља његовим радом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sr-Cyrl-BA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Меморија – разликујемо: меморију која чува податке само привремено, док је рачунар укључен у струју (оперативна меморија, кеш и регистри) и постојану меморију која памти податке без обзира на стање рачунара (хард-диск, флопи-диск, 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ROM, BIOS</a:t>
            </a:r>
            <a:r>
              <a:rPr lang="sr-Cyrl-BA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флеш меморија)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sr-Cyrl-BA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Модем – електронски уређај помоћу којег се рачунар може спојити на интернет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69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sr-Cyrl-BA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ОСНОВИ АНАЛОГНЕ И ДИГИТАЛНЕ ТЕХНИКЕ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/>
          </a:solidFill>
        </p:spPr>
        <p:txBody>
          <a:bodyPr/>
          <a:lstStyle/>
          <a:p>
            <a:endParaRPr lang="sr-Cyrl-BA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sr-Cyrl-BA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Сигнал, у електротехници, је физичка величина која садржи информације.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sr-Cyrl-BA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Разликујемо </a:t>
            </a:r>
            <a:r>
              <a:rPr lang="sr-Cyrl-BA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аналогни</a:t>
            </a:r>
            <a:r>
              <a:rPr lang="sr-Cyrl-BA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sr-Cyrl-BA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дигитални </a:t>
            </a:r>
            <a:r>
              <a:rPr lang="sr-Cyrl-BA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сигнал.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sr-Cyrl-BA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Бинарни сигнали су дигитални сигнали који имају само два нивоа (0 и 1)</a:t>
            </a:r>
            <a:endParaRPr lang="sr-Cyrl-BA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sr-Cyrl-BA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А/Д - конвертори претварају аналогни у дигитални сигнал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sr-Cyrl-BA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Д/А – конвертори претварају дигитални у аналогни сигнал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412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sr-Cyrl-BA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ЕЛЕКТРОНСКИ УРЕЂАЈИ У ДОМАЋИНСТВУ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239000"/>
            <a:ext cx="6639149" cy="3666144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marL="45720" indent="0">
              <a:buNone/>
            </a:pPr>
            <a:endParaRPr lang="sr-Cyrl-BA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sr-Cyrl-BA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Савремена електроника је нашла своју примјену у свим електронским уређајима у домаћинству.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sr-Cyrl-BA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Радио пренос чине: предајник – електромагнетни таласи и пријемник.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sr-Cyrl-BA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ТВ пријемник прима сигнал из антене, затим га појачава, а потом издваја сигнал слике од сигнала звука.</a:t>
            </a:r>
          </a:p>
          <a:p>
            <a:pPr marL="45720" indent="0">
              <a:buNone/>
            </a:pPr>
            <a:endParaRPr lang="sr-Cyrl-BA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8595" y="2239000"/>
            <a:ext cx="3179926" cy="13042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8684" y="3667957"/>
            <a:ext cx="3139836" cy="2237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031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sr-Cyrl-BA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ЗАДАТАК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/>
          </a:solidFill>
        </p:spPr>
        <p:txBody>
          <a:bodyPr>
            <a:normAutofit fontScale="92500" lnSpcReduction="20000"/>
          </a:bodyPr>
          <a:lstStyle/>
          <a:p>
            <a:r>
              <a:rPr lang="sr-Cyrl-BA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Одговорити на сљедећа питања:</a:t>
            </a:r>
          </a:p>
          <a:p>
            <a:pPr marL="502920" indent="-457200">
              <a:buClrTx/>
              <a:buFont typeface="+mj-lt"/>
              <a:buAutoNum type="arabicPeriod"/>
            </a:pPr>
            <a:r>
              <a:rPr lang="sr-Cyrl-BA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Шта је електрични отпор?</a:t>
            </a:r>
          </a:p>
          <a:p>
            <a:pPr marL="502920" indent="-457200">
              <a:buClrTx/>
              <a:buFont typeface="+mj-lt"/>
              <a:buAutoNum type="arabicPeriod"/>
            </a:pPr>
            <a:r>
              <a:rPr lang="sr-Cyrl-BA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Наведи основне јединице за мјерење електричног отпора и за мјерење капацитета.</a:t>
            </a:r>
          </a:p>
          <a:p>
            <a:pPr marL="502920" indent="-457200">
              <a:buClrTx/>
              <a:buFont typeface="+mj-lt"/>
              <a:buAutoNum type="arabicPeriod"/>
            </a:pPr>
            <a:r>
              <a:rPr lang="sr-Cyrl-BA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Шта је </a:t>
            </a:r>
            <a:r>
              <a:rPr lang="sr-Latn-BA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PN </a:t>
            </a:r>
            <a:r>
              <a:rPr lang="sr-Cyrl-BA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спој?</a:t>
            </a:r>
          </a:p>
          <a:p>
            <a:pPr marL="502920" indent="-457200">
              <a:buClrTx/>
              <a:buFont typeface="+mj-lt"/>
              <a:buAutoNum type="arabicPeriod"/>
            </a:pPr>
            <a:r>
              <a:rPr lang="sr-Cyrl-BA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Шта је интегрисано коло?</a:t>
            </a:r>
          </a:p>
          <a:p>
            <a:pPr marL="502920" indent="-457200">
              <a:buClrTx/>
              <a:buFont typeface="+mj-lt"/>
              <a:buAutoNum type="arabicPeriod"/>
            </a:pPr>
            <a:r>
              <a:rPr lang="sr-Cyrl-BA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Шта чини електронски склоп?</a:t>
            </a:r>
          </a:p>
          <a:p>
            <a:pPr marL="502920" indent="-457200">
              <a:buClrTx/>
              <a:buFont typeface="+mj-lt"/>
              <a:buAutoNum type="arabicPeriod"/>
            </a:pPr>
            <a:r>
              <a:rPr lang="sr-Cyrl-BA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Наброј шта се све налази на матичној плочи.</a:t>
            </a:r>
          </a:p>
          <a:p>
            <a:pPr marL="502920" indent="-457200">
              <a:buClrTx/>
              <a:buFont typeface="+mj-lt"/>
              <a:buAutoNum type="arabicPeriod"/>
            </a:pPr>
            <a:r>
              <a:rPr lang="sr-Cyrl-BA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Објасни разлику између аналогног и дигиталног записа.</a:t>
            </a:r>
          </a:p>
          <a:p>
            <a:pPr marL="502920" indent="-457200">
              <a:buClrTx/>
              <a:buFont typeface="+mj-lt"/>
              <a:buAutoNum type="arabicPeriod"/>
            </a:pPr>
            <a:r>
              <a:rPr lang="sr-Cyrl-BA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Шта је модулација?</a:t>
            </a:r>
          </a:p>
        </p:txBody>
      </p:sp>
    </p:spTree>
    <p:extLst>
      <p:ext uri="{BB962C8B-B14F-4D97-AF65-F5344CB8AC3E}">
        <p14:creationId xmlns:p14="http://schemas.microsoft.com/office/powerpoint/2010/main" val="906589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711</TotalTime>
  <Words>301</Words>
  <Application>Microsoft Office PowerPoint</Application>
  <PresentationFormat>Widescreen</PresentationFormat>
  <Paragraphs>39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Corbel</vt:lpstr>
      <vt:lpstr>Wingdings</vt:lpstr>
      <vt:lpstr>Basis</vt:lpstr>
      <vt:lpstr>Техничко образовање</vt:lpstr>
      <vt:lpstr>ЕЛЕКТРОНИКА</vt:lpstr>
      <vt:lpstr>Основни електронски елементи</vt:lpstr>
      <vt:lpstr>ИНТЕРФЕЈС</vt:lpstr>
      <vt:lpstr>СТРУКТУРА РАЧУНАРА</vt:lpstr>
      <vt:lpstr>ОСНОВИ АНАЛОГНЕ И ДИГИТАЛНЕ ТЕХНИКЕ</vt:lpstr>
      <vt:lpstr>ЕЛЕКТРОНСКИ УРЕЂАЈИ У ДОМАЋИНСТВУ</vt:lpstr>
      <vt:lpstr>ЗАДАТАК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Техничко образовање</dc:title>
  <dc:creator>Korisnik</dc:creator>
  <cp:lastModifiedBy>Korisnik</cp:lastModifiedBy>
  <cp:revision>18</cp:revision>
  <dcterms:created xsi:type="dcterms:W3CDTF">2020-04-26T18:46:11Z</dcterms:created>
  <dcterms:modified xsi:type="dcterms:W3CDTF">2020-04-29T10:02:13Z</dcterms:modified>
</cp:coreProperties>
</file>