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D8345-33CD-4E49-B291-7281AB7617B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6281C-5B08-4FE2-8DD8-4B297A86F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8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DCCC-4E4E-4747-A4B1-9A6453653E55}" type="datetime1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ФИЗИЧКО ВАСПИТАЊЕ 4. 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2420-8A37-48F8-8928-82ABEB88E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5B12-F968-4AAC-8E19-5B9A4F42322F}" type="datetime1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ФИЗИЧКО ВАСПИТАЊЕ 4. 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2420-8A37-48F8-8928-82ABEB88E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25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EAEDE-FF4F-4918-93D2-93124E53C91A}" type="datetime1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ФИЗИЧКО ВАСПИТАЊЕ 4. 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2420-8A37-48F8-8928-82ABEB88E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4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1EE5-F6A1-4CD0-9043-FA1A99C5F192}" type="datetime1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ФИЗИЧКО ВАСПИТАЊЕ 4. 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2420-8A37-48F8-8928-82ABEB88E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10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E8DD-1E0A-4598-8F11-6878B6958238}" type="datetime1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ФИЗИЧКО ВАСПИТАЊЕ 4. 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2420-8A37-48F8-8928-82ABEB88E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5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C44A5-223B-4F6C-8776-A97E1D0AABC6}" type="datetime1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ФИЗИЧКО ВАСПИТАЊЕ 4. РАЗРЕД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2420-8A37-48F8-8928-82ABEB88E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7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FDA8-E098-4BC3-8DDD-391B6C2F290A}" type="datetime1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ФИЗИЧКО ВАСПИТАЊЕ 4. РАЗРЕД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2420-8A37-48F8-8928-82ABEB88E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8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F501-3019-493C-BCFC-437D8B88283D}" type="datetime1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ФИЗИЧКО ВАСПИТАЊЕ 4. РАЗРЕД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2420-8A37-48F8-8928-82ABEB88E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6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E093-B479-4FEA-BD27-5F2D3E3AAF03}" type="datetime1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ФИЗИЧКО ВАСПИТАЊЕ 4. РАЗРЕД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2420-8A37-48F8-8928-82ABEB88E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0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67EB-1444-4D1E-956F-B5CDD817006F}" type="datetime1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ФИЗИЧКО ВАСПИТАЊЕ 4. РАЗРЕД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2420-8A37-48F8-8928-82ABEB88E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85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6CE57-AAC8-4B1B-87B0-C7475B4A313F}" type="datetime1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ФИЗИЧКО ВАСПИТАЊЕ 4. РАЗРЕД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2420-8A37-48F8-8928-82ABEB88E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59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CFBAD-E0EB-473C-9035-15DE7960DD00}" type="datetime1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Cyrl-RS" smtClean="0"/>
              <a:t>ФИЗИЧКО ВАСПИТАЊЕ 4. 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02420-8A37-48F8-8928-82ABEB88E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4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3400" y="434109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ФИЗИЧКО ВАСПИТАЊЕ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27432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ВЈЕЖБЕ РЕКВИЗИТИМА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5972736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РАЗРЕД</a:t>
            </a:r>
            <a:endParaRPr lang="en-US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34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9312" y="833168"/>
            <a:ext cx="769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ЦИЉ ВЈЕЖБИ:</a:t>
            </a:r>
          </a:p>
          <a:p>
            <a:pPr marL="342900" indent="-342900">
              <a:buFont typeface="Courier New" pitchFamily="49" charset="0"/>
              <a:buChar char="o"/>
            </a:pPr>
            <a:endParaRPr lang="sr-Cyrl-R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јачање мишића руку и раменог појаса,</a:t>
            </a:r>
            <a:b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развој покретљивости раменог појаса,</a:t>
            </a:r>
            <a:b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јачање и истезање мишића трупа,</a:t>
            </a:r>
            <a:b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покретљивост кичменог стуба,</a:t>
            </a:r>
            <a:b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јачање трбушних мишића и 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стопала и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развијање спретности и координације покрета.</a:t>
            </a:r>
            <a:endParaRPr lang="sr-Cyrl-R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4784436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СВАКУ ВЈЕЖБУ ПОТРЕБНО ЈЕ ПОНОВИТИ 8 ДО 10 ПУТА.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00" y="6400801"/>
            <a:ext cx="2895600" cy="365125"/>
          </a:xfrm>
        </p:spPr>
        <p:txBody>
          <a:bodyPr/>
          <a:lstStyle/>
          <a:p>
            <a:r>
              <a:rPr lang="sr-Cyrl-RS" sz="1400" b="1" dirty="0" smtClean="0">
                <a:solidFill>
                  <a:schemeClr val="bg1"/>
                </a:solidFill>
              </a:rPr>
              <a:t>ФИЗИЧКО ВАСПИТАЊЕ 4. РАЗРЕД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80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orisnik\Desktop\Физичко анимација\дизање лопте изнад главе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" t="34" r="42376" b="18247"/>
          <a:stretch/>
        </p:blipFill>
        <p:spPr bwMode="auto">
          <a:xfrm>
            <a:off x="3124201" y="629878"/>
            <a:ext cx="5791199" cy="421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57400" y="495300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Благи раскорачни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став. </a:t>
            </a:r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опту </a:t>
            </a:r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која се налази испред ногу подигнути изнад главе.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00" y="6324601"/>
            <a:ext cx="2895600" cy="365125"/>
          </a:xfrm>
        </p:spPr>
        <p:txBody>
          <a:bodyPr/>
          <a:lstStyle/>
          <a:p>
            <a:r>
              <a:rPr lang="sr-Cyrl-RS" sz="1400" b="1" dirty="0" smtClean="0">
                <a:solidFill>
                  <a:schemeClr val="bg1"/>
                </a:solidFill>
              </a:rPr>
              <a:t>ФИЗИЧКО ВАСПИТАЊЕ 4. РАЗРЕД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24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risnik\Desktop\Физичко анимација\чучањ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5" t="-194" r="32944" b="21841"/>
          <a:stretch/>
        </p:blipFill>
        <p:spPr bwMode="auto">
          <a:xfrm>
            <a:off x="3124201" y="961752"/>
            <a:ext cx="5908752" cy="407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94345" y="5105401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 чучња,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 лоптом </a:t>
            </a:r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тлу, устати и подигнути лопту изнад главе.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620000" y="6324601"/>
            <a:ext cx="2895600" cy="365125"/>
          </a:xfrm>
        </p:spPr>
        <p:txBody>
          <a:bodyPr/>
          <a:lstStyle/>
          <a:p>
            <a:r>
              <a:rPr lang="sr-Cyrl-RS" sz="1400" b="1" dirty="0" smtClean="0">
                <a:solidFill>
                  <a:schemeClr val="bg1"/>
                </a:solidFill>
              </a:rPr>
              <a:t>ФИЗИЧКО ВАСПИТАЊЕ 4. РАЗРЕД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37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orisnik\Desktop\Физичко анимација\лопта у страну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450" t="-226" r="39727" b="23243"/>
          <a:stretch/>
        </p:blipFill>
        <p:spPr bwMode="auto">
          <a:xfrm>
            <a:off x="-228600" y="1282831"/>
            <a:ext cx="9601197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6656" y="5105401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Ракорачни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став</a:t>
            </a:r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лопта </a:t>
            </a:r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рукама изнад главе. </a:t>
            </a:r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Изводити отклоне трупом, наизмјенично, у једну па у другу страну.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00" y="6324601"/>
            <a:ext cx="2895600" cy="365125"/>
          </a:xfrm>
        </p:spPr>
        <p:txBody>
          <a:bodyPr/>
          <a:lstStyle/>
          <a:p>
            <a:r>
              <a:rPr lang="sr-Cyrl-RS" sz="1400" b="1" dirty="0" smtClean="0">
                <a:solidFill>
                  <a:schemeClr val="bg1"/>
                </a:solidFill>
              </a:rPr>
              <a:t>ФИЗИЧКО ВАСПИТАЊЕ 4. РАЗРЕД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91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" t="4635" r="40153" b="26875"/>
          <a:stretch/>
        </p:blipFill>
        <p:spPr>
          <a:xfrm>
            <a:off x="2667001" y="1524000"/>
            <a:ext cx="6629400" cy="35257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1855" y="5209585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Раскорачни став, лопта </a:t>
            </a:r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рукама. </a:t>
            </a:r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Изводити полукружне покрете, наизмјенично, у једну и у другу страну.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59255" y="6400801"/>
            <a:ext cx="2895600" cy="365125"/>
          </a:xfrm>
        </p:spPr>
        <p:txBody>
          <a:bodyPr/>
          <a:lstStyle/>
          <a:p>
            <a:r>
              <a:rPr lang="sr-Cyrl-RS" sz="1400" b="1" dirty="0" smtClean="0">
                <a:solidFill>
                  <a:schemeClr val="bg1"/>
                </a:solidFill>
              </a:rPr>
              <a:t>ФИЗИЧКО ВАСПИТАЊЕ 4. РАЗРЕД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86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Korisnik\Desktop\Физичко анимација\лопта уз ногу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527" b="24609"/>
          <a:stretch/>
        </p:blipFill>
        <p:spPr bwMode="auto">
          <a:xfrm>
            <a:off x="2667002" y="1524001"/>
            <a:ext cx="6587835" cy="3528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33600" y="5257801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Раскорачни став,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узручити </a:t>
            </a:r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лоптом, изводити претклон на једну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ногу и </a:t>
            </a:r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додирнути лоптом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стопало. Узручити </a:t>
            </a:r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поновити вјежбу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додиром другог стопала.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543800" y="6324601"/>
            <a:ext cx="2895600" cy="365125"/>
          </a:xfrm>
        </p:spPr>
        <p:txBody>
          <a:bodyPr/>
          <a:lstStyle/>
          <a:p>
            <a:r>
              <a:rPr lang="sr-Cyrl-RS" sz="1400" b="1" dirty="0" smtClean="0">
                <a:solidFill>
                  <a:schemeClr val="bg1"/>
                </a:solidFill>
              </a:rPr>
              <a:t>ФИЗИЧКО ВАСПИТАЊЕ 4. РАЗРЕД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22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Korisnik\Desktop\Физичко анимација\лопта међу ногама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1" r="41233" b="27053"/>
          <a:stretch/>
        </p:blipFill>
        <p:spPr bwMode="auto">
          <a:xfrm>
            <a:off x="2743200" y="1600199"/>
            <a:ext cx="6477000" cy="3608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1200" y="5334001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Сједећи положај са ослањањем на подлактице. Држати лопту између унутрашњих страна стопала. Подизати и спуштати опружене ноге и лопту.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00" y="6351767"/>
            <a:ext cx="2895600" cy="365125"/>
          </a:xfrm>
        </p:spPr>
        <p:txBody>
          <a:bodyPr/>
          <a:lstStyle/>
          <a:p>
            <a:r>
              <a:rPr lang="sr-Cyrl-RS" sz="1400" b="1" dirty="0" smtClean="0">
                <a:solidFill>
                  <a:schemeClr val="bg1"/>
                </a:solidFill>
              </a:rPr>
              <a:t>ФИЗИЧКО ВАСПИТАЊЕ 4. РАЗРЕД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3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Korisnik\Desktop\Физичко анимација\лежање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11" b="23629"/>
          <a:stretch/>
        </p:blipFill>
        <p:spPr bwMode="auto">
          <a:xfrm>
            <a:off x="2581770" y="1295400"/>
            <a:ext cx="6638431" cy="3743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09800" y="5181601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 лежећег положаја, потрбушке,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узручити </a:t>
            </a:r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лоптом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те  </a:t>
            </a:r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подизати и спуштати горњи дио тијела.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43800" y="6324601"/>
            <a:ext cx="2895600" cy="365125"/>
          </a:xfrm>
        </p:spPr>
        <p:txBody>
          <a:bodyPr/>
          <a:lstStyle/>
          <a:p>
            <a:r>
              <a:rPr lang="sr-Cyrl-RS" sz="1400" b="1" dirty="0" smtClean="0">
                <a:solidFill>
                  <a:schemeClr val="bg1"/>
                </a:solidFill>
              </a:rPr>
              <a:t>ФИЗИЧКО ВАСПИТАЊЕ 4. РАЗРЕД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06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202</Words>
  <Application>Microsoft Office PowerPoint</Application>
  <PresentationFormat>Widescreen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marina_uciteljica@yahoo.com</cp:lastModifiedBy>
  <cp:revision>15</cp:revision>
  <dcterms:created xsi:type="dcterms:W3CDTF">2020-04-27T17:04:25Z</dcterms:created>
  <dcterms:modified xsi:type="dcterms:W3CDTF">2020-05-03T21:56:52Z</dcterms:modified>
</cp:coreProperties>
</file>