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6600"/>
    <a:srgbClr val="3DA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88" d="100"/>
          <a:sy n="88" d="100"/>
        </p:scale>
        <p:origin x="79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BABDF-1997-49D4-A516-9035801D353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4. 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1BEC-03E7-486D-A443-CF1CA0D4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89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E053-BADC-4B18-94D5-ED6DD0C3C3C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4.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70202-2397-44C5-9F61-0C9509B3D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02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4.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r-Cyrl-RS" smtClean="0"/>
              <a:t>4.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1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6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3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43150"/>
            <a:ext cx="7086600" cy="14478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 И ПРЕДИКАТ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85750"/>
            <a:ext cx="3048000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</a:p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5331">
            <a:off x="6096842" y="597927"/>
            <a:ext cx="2762636" cy="16004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125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Главни дијелови (чланови) реченице су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0015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у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реченици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означава: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588353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Субјекат означава вршиоца радње.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(Ко врши радњу?)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65515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 озачава радњу коју врши субјекат.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(Шта ради субјекат?)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2651641"/>
            <a:ext cx="191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08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 И ПРЕДИКАТ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304925" y="1630715"/>
            <a:ext cx="1838325" cy="2466975"/>
          </a:xfrm>
          <a:solidFill>
            <a:schemeClr val="bg1">
              <a:lumMod val="65000"/>
              <a:alpha val="54000"/>
            </a:schemeClr>
          </a:solidFill>
        </p:spPr>
      </p:pic>
      <p:grpSp>
        <p:nvGrpSpPr>
          <p:cNvPr id="18" name="Group 17"/>
          <p:cNvGrpSpPr/>
          <p:nvPr/>
        </p:nvGrpSpPr>
        <p:grpSpPr>
          <a:xfrm>
            <a:off x="1371600" y="1058279"/>
            <a:ext cx="2667000" cy="1312441"/>
            <a:chOff x="1371600" y="1058279"/>
            <a:chExt cx="2667000" cy="1312441"/>
          </a:xfrm>
        </p:grpSpPr>
        <p:sp>
          <p:nvSpPr>
            <p:cNvPr id="5" name="Cloud Callout 4"/>
            <p:cNvSpPr/>
            <p:nvPr/>
          </p:nvSpPr>
          <p:spPr>
            <a:xfrm>
              <a:off x="1371600" y="1058279"/>
              <a:ext cx="2667000" cy="1312441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0200" y="1290277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B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</a:t>
              </a:r>
            </a:p>
            <a:p>
              <a:pPr algn="ctr"/>
              <a:r>
                <a: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sr-Cyrl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рши</a:t>
              </a:r>
              <a:r>
                <a:rPr lang="sr-Cyrl-B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sr-Cyrl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радњу?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89" y="861476"/>
            <a:ext cx="1847850" cy="24669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11" name="TextBox 10"/>
          <p:cNvSpPr txBox="1"/>
          <p:nvPr/>
        </p:nvSpPr>
        <p:spPr>
          <a:xfrm>
            <a:off x="1771911" y="3835981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 О  Д  А       Л  Е  Т  И. 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0" y="1466314"/>
            <a:ext cx="1905000" cy="2172236"/>
            <a:chOff x="5334000" y="1466314"/>
            <a:chExt cx="1905000" cy="2172236"/>
          </a:xfrm>
        </p:grpSpPr>
        <p:sp>
          <p:nvSpPr>
            <p:cNvPr id="9" name="Cloud Callout 8"/>
            <p:cNvSpPr/>
            <p:nvPr/>
          </p:nvSpPr>
          <p:spPr>
            <a:xfrm rot="11464229" flipH="1">
              <a:off x="5334000" y="1918960"/>
              <a:ext cx="1905000" cy="1719590"/>
            </a:xfrm>
            <a:prstGeom prst="cloudCallou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03123" y="1466314"/>
              <a:ext cx="457200" cy="533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86400" y="2363256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B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ШТА </a:t>
              </a:r>
            </a:p>
            <a:p>
              <a:r>
                <a: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sr-Cyrl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еко ради ?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64000" y="4319885"/>
            <a:ext cx="187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14600" y="4297646"/>
            <a:ext cx="12954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38400" y="4324350"/>
            <a:ext cx="1449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343400" y="4297646"/>
            <a:ext cx="1295400" cy="82550"/>
            <a:chOff x="4343400" y="4297646"/>
            <a:chExt cx="1295400" cy="8255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343400" y="4297646"/>
              <a:ext cx="1295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43400" y="4380196"/>
              <a:ext cx="1295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Сваком субјекту пронађи одговарајући предикат: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95350"/>
            <a:ext cx="16764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352550"/>
            <a:ext cx="1445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кројач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ловац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вјетар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ратар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135255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91" y="1352550"/>
            <a:ext cx="144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дува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шије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лови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плива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81200" y="2419350"/>
            <a:ext cx="2362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057400" y="1657350"/>
            <a:ext cx="2286000" cy="1056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7400" y="1657350"/>
            <a:ext cx="2362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57400" y="2038350"/>
            <a:ext cx="2286000" cy="675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65790" y="2375974"/>
            <a:ext cx="2477610" cy="729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C:\Users\Vinko\AppData\Local\Microsoft\Windows\INetCache\IE\YATR0GYA\air-1295106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012984"/>
            <a:ext cx="1655618" cy="159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inko\AppData\Local\Microsoft\Windows\INetCache\IE\Y2AQKJDQ\fish-2028561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41" y="3543400"/>
            <a:ext cx="12573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Vinko\AppData\Local\Microsoft\Windows\INetCache\IE\Y2AQKJDQ\water-908813_6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711">
            <a:off x="3957591" y="4094362"/>
            <a:ext cx="1143000" cy="7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C:\Users\Vinko\AppData\Local\Microsoft\Windows\INetCache\IE\Y2AQKJDQ\water-908813_6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9709">
            <a:off x="4449020" y="4094362"/>
            <a:ext cx="1143000" cy="7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41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 сљедећим реченицама подвуци субјекат и предикат: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1975" y="1733550"/>
            <a:ext cx="76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1743075"/>
            <a:ext cx="10668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1798745"/>
            <a:ext cx="10668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1975" y="2137380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95475" y="2137380"/>
            <a:ext cx="990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95475" y="2193050"/>
            <a:ext cx="990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1975" y="249555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62075" y="2495550"/>
            <a:ext cx="53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62075" y="2543485"/>
            <a:ext cx="53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7573" y="2866197"/>
            <a:ext cx="82000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19275" y="2858637"/>
            <a:ext cx="10668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19275" y="2922210"/>
            <a:ext cx="10668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076700" y="2866197"/>
            <a:ext cx="723900" cy="1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7200" y="1340534"/>
            <a:ext cx="60198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Птице цвркућу на грани.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Маслачак је чекао прољеће.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Дјеца беру маслачак.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Прољећу се радују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птице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дјеца.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181350"/>
            <a:ext cx="3086531" cy="145752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7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365772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Допуни реченице одговарајућим:</a:t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а) субјектима</a:t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 се играју у парку.</a:t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Цијели дан падала је _____.</a:t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 се враћају са југа.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49555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предикатима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 _____ косу.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Моја другарица _____________ поклону.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Пастир _____ на пању и _____ фрулу.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9568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Дјеца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150495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8859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3500" y="283836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6035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сједи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36035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свира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325308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обрадовала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3980">
            <a:off x="5867400" y="1114425"/>
            <a:ext cx="2971800" cy="15430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668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</a:t>
            </a:r>
            <a:r>
              <a:rPr lang="sr-Cyrl-BA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САМОСТАЛАН </a:t>
            </a:r>
            <a:r>
              <a:rPr lang="sr-Cyrl-BA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458200" cy="3733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Пронађи субјекте и предикате у сљедећем тексту: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Ноћ се спустила на село. Вјетар носи облаке.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Мјештани журе својим кућама. Они се плаше невремена. 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Дјеца кроз прозор посматрају тај призор.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Субјекти:__________________________________ 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Предикати:_________________________________ </a:t>
            </a:r>
          </a:p>
          <a:p>
            <a:pPr marL="0" indent="0">
              <a:buNone/>
            </a:pP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Напиши једну пословицу и у њој подвуци субјекат и предикат.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70110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СРПСКИ ЈЕЗИК 4. РАЗРЕД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83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239</Words>
  <Application>Microsoft Office PowerPoint</Application>
  <PresentationFormat>On-screen Show (16:9)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СУБЈЕКАТ И ПРЕДИКАТ</vt:lpstr>
      <vt:lpstr>ДА ПОНОВИМО: Главни дијелови (чланови) реченице су субјекат и предикат.</vt:lpstr>
      <vt:lpstr>СУБЈЕКАТ И ПРЕДИКАТ</vt:lpstr>
      <vt:lpstr>1. Сваком субјекту пронађи одговарајући предикат:</vt:lpstr>
      <vt:lpstr>2. У сљедећим реченицама подвуци субјекат и предикат:</vt:lpstr>
      <vt:lpstr>3. Допуни реченице одговарајућим:     а) субјектима     ______ се играју у парку.     Цијели дан падала је _____.     ______ се враћају са југа.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МНОЖЕЊЕ (4)</dc:title>
  <dc:creator>Vinko</dc:creator>
  <cp:lastModifiedBy>marina_uciteljica@yahoo.com</cp:lastModifiedBy>
  <cp:revision>78</cp:revision>
  <dcterms:created xsi:type="dcterms:W3CDTF">2020-04-25T19:18:42Z</dcterms:created>
  <dcterms:modified xsi:type="dcterms:W3CDTF">2020-05-03T19:19:28Z</dcterms:modified>
</cp:coreProperties>
</file>