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9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8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0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0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0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4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8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DDB2-AADA-42C5-86DF-203B3A40A65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1F697-604E-4A6E-8490-10CCB8F70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1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9550"/>
            <a:ext cx="4419600" cy="110251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bs-Cyrl-BA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bs-Cyrl-BA" sz="3600" dirty="0" smtClean="0">
                <a:latin typeface="Arial" pitchFamily="34" charset="0"/>
                <a:cs typeface="Arial" pitchFamily="34" charset="0"/>
              </a:rPr>
            </a:br>
            <a:r>
              <a:rPr lang="bs-Cyrl-BA" sz="3600" dirty="0" smtClean="0">
                <a:latin typeface="Arial" pitchFamily="34" charset="0"/>
                <a:cs typeface="Arial" pitchFamily="34" charset="0"/>
              </a:rPr>
              <a:t>Други разред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038350"/>
            <a:ext cx="6400800" cy="1314450"/>
          </a:xfrm>
        </p:spPr>
        <p:txBody>
          <a:bodyPr>
            <a:noAutofit/>
          </a:bodyPr>
          <a:lstStyle/>
          <a:p>
            <a:r>
              <a:rPr lang="bs-Cyrl-BA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ЗАБАВНА МАТЕМАТИКА</a:t>
            </a:r>
            <a:endParaRPr lang="en-US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63236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s-Cyrl-BA" b="1" dirty="0" smtClean="0"/>
              <a:t>Забавна математика</a:t>
            </a:r>
            <a:endParaRPr lang="en-US" b="1" dirty="0" smtClean="0"/>
          </a:p>
          <a:p>
            <a:pPr marL="0" indent="0" algn="ctr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46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60771"/>
          </a:xfrm>
        </p:spPr>
        <p:txBody>
          <a:bodyPr>
            <a:normAutofit fontScale="90000"/>
          </a:bodyPr>
          <a:lstStyle/>
          <a:p>
            <a:r>
              <a:rPr lang="bs-Cyrl-BA" sz="2800" b="1" dirty="0" smtClean="0"/>
              <a:t>Забавна математика</a:t>
            </a:r>
            <a:endParaRPr lang="en-US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666750"/>
            <a:ext cx="7848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9100" y="742951"/>
            <a:ext cx="8229600" cy="91439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bs-Cyrl-BA" sz="2000" dirty="0" smtClean="0">
                <a:latin typeface="Arial" pitchFamily="34" charset="0"/>
                <a:cs typeface="Arial" pitchFamily="34" charset="0"/>
              </a:rPr>
              <a:t>Ако се једно јаје у шерпи кува 5 минута, колико се кувају три јајета у истој шерпи?</a:t>
            </a:r>
          </a:p>
          <a:p>
            <a:pPr marL="0" indent="0">
              <a:buNone/>
            </a:pPr>
            <a:r>
              <a:rPr lang="bs-Cyrl-BA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bs-Cyrl-BA" sz="2000" b="1" dirty="0" smtClean="0">
                <a:latin typeface="Arial" pitchFamily="34" charset="0"/>
                <a:cs typeface="Arial" pitchFamily="34" charset="0"/>
              </a:rPr>
              <a:t>(5 минута, 10, минута, 15 минута)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06549" y="165735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2"/>
            </a:pPr>
            <a:r>
              <a:rPr lang="bs-Cyrl-BA" sz="1900" dirty="0" smtClean="0">
                <a:latin typeface="Arial" pitchFamily="34" charset="0"/>
                <a:cs typeface="Arial" pitchFamily="34" charset="0"/>
              </a:rPr>
              <a:t>Ако убациш 20 зрна кукуруза у шерпу вреле воде, колико ћеш  </a:t>
            </a:r>
          </a:p>
          <a:p>
            <a:pPr marL="0" indent="0">
              <a:buNone/>
            </a:pPr>
            <a:r>
              <a:rPr lang="bs-Cyrl-B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1900" dirty="0" smtClean="0">
                <a:latin typeface="Arial" pitchFamily="34" charset="0"/>
                <a:cs typeface="Arial" pitchFamily="34" charset="0"/>
              </a:rPr>
              <a:t>     добити кокица?</a:t>
            </a:r>
          </a:p>
          <a:p>
            <a:pPr marL="0" indent="0">
              <a:buNone/>
            </a:pPr>
            <a:r>
              <a:rPr lang="bs-Cyrl-BA" sz="1900" b="1" dirty="0" smtClean="0">
                <a:latin typeface="Arial" pitchFamily="34" charset="0"/>
                <a:cs typeface="Arial" pitchFamily="34" charset="0"/>
              </a:rPr>
              <a:t>      (20 кокица, 10 кокица, 0 кокица)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19100" y="2746664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rabicPeriod" startAt="3"/>
            </a:pPr>
            <a:r>
              <a:rPr lang="bs-Cyrl-BA" sz="1900" dirty="0" smtClean="0">
                <a:latin typeface="Arial" pitchFamily="34" charset="0"/>
                <a:cs typeface="Arial" pitchFamily="34" charset="0"/>
              </a:rPr>
              <a:t>Ако ролат са пекмезом пресијечеш 10 пута, колико другара ћеш моћи почастити?         </a:t>
            </a:r>
          </a:p>
          <a:p>
            <a:pPr marL="0" indent="0">
              <a:buNone/>
            </a:pPr>
            <a:r>
              <a:rPr lang="bs-Cyrl-BA" sz="1900" b="1" dirty="0" smtClean="0"/>
              <a:t>        </a:t>
            </a:r>
            <a:r>
              <a:rPr lang="bs-Cyrl-BA" sz="1900" b="1" dirty="0" smtClean="0">
                <a:latin typeface="Arial" pitchFamily="34" charset="0"/>
                <a:cs typeface="Arial" pitchFamily="34" charset="0"/>
              </a:rPr>
              <a:t>(9 другара, 10 другара, 11 другара)</a:t>
            </a:r>
            <a:endParaRPr lang="en-US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04800" y="38134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 startAt="4"/>
            </a:pPr>
            <a:r>
              <a:rPr lang="bs-Cyrl-BA" sz="1900" dirty="0" smtClean="0">
                <a:latin typeface="Arial" pitchFamily="34" charset="0"/>
                <a:cs typeface="Arial" pitchFamily="34" charset="0"/>
              </a:rPr>
              <a:t>У чинији си пронашао двије бомбоне. Колико бомбона би пронашао да си до чиније дошао са другом?</a:t>
            </a:r>
          </a:p>
          <a:p>
            <a:pPr marL="0" indent="0">
              <a:buFont typeface="Arial" pitchFamily="34" charset="0"/>
              <a:buNone/>
            </a:pPr>
            <a:r>
              <a:rPr lang="bs-Cyrl-BA" sz="19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bs-Cyrl-BA" sz="1900" b="1" dirty="0" smtClean="0">
                <a:latin typeface="Arial" pitchFamily="34" charset="0"/>
                <a:cs typeface="Arial" pitchFamily="34" charset="0"/>
              </a:rPr>
              <a:t>(1 бомбону, 2 бомбоне, 0 бомбона)</a:t>
            </a:r>
            <a:endParaRPr lang="en-US" sz="1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73" y="3745840"/>
            <a:ext cx="8458200" cy="381000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bs-Cyrl-BA" sz="76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bs-Cyrl-BA" sz="7600" dirty="0" smtClean="0">
                <a:latin typeface="Arial" pitchFamily="34" charset="0"/>
                <a:cs typeface="Arial" pitchFamily="34" charset="0"/>
              </a:rPr>
              <a:t>10. Шта је било прије 2020. године?</a:t>
            </a:r>
          </a:p>
          <a:p>
            <a:pPr marL="0" indent="0" fontAlgn="base"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69713"/>
            <a:ext cx="8458200" cy="630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bs-Cyrl-BA" sz="7600" dirty="0" smtClean="0">
                <a:latin typeface="Arial" pitchFamily="34" charset="0"/>
                <a:cs typeface="Arial" pitchFamily="34" charset="0"/>
              </a:rPr>
              <a:t>5. Да ли у Аустрији постоји 25. децембар?</a:t>
            </a:r>
          </a:p>
          <a:p>
            <a:pPr marL="0" indent="0" fontAlgn="base">
              <a:buFont typeface="Arial" pitchFamily="34" charset="0"/>
              <a:buNone/>
            </a:pPr>
            <a:r>
              <a:rPr lang="bs-Cyrl-BA" sz="7600" b="1" dirty="0" smtClean="0">
                <a:latin typeface="Arial" pitchFamily="34" charset="0"/>
                <a:cs typeface="Arial" pitchFamily="34" charset="0"/>
              </a:rPr>
              <a:t>    (ДА, НЕ)</a:t>
            </a: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3682" y="135255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bs-Cyrl-BA" sz="7600" dirty="0">
                <a:latin typeface="Arial" pitchFamily="34" charset="0"/>
                <a:cs typeface="Arial" pitchFamily="34" charset="0"/>
              </a:rPr>
              <a:t>6</a:t>
            </a:r>
            <a:r>
              <a:rPr lang="bs-Cyrl-BA" sz="7600" dirty="0" smtClean="0">
                <a:latin typeface="Arial" pitchFamily="34" charset="0"/>
                <a:cs typeface="Arial" pitchFamily="34" charset="0"/>
              </a:rPr>
              <a:t>. Неки мјесеци имају 30 дана, а неки 31. Колико мјесеци има 28 дана?</a:t>
            </a:r>
          </a:p>
          <a:p>
            <a:pPr marL="0" indent="0" fontAlgn="base">
              <a:buFont typeface="Arial" pitchFamily="34" charset="0"/>
              <a:buNone/>
            </a:pPr>
            <a:r>
              <a:rPr lang="bs-Cyrl-BA" sz="7600" b="1" dirty="0" smtClean="0">
                <a:latin typeface="Arial" pitchFamily="34" charset="0"/>
                <a:cs typeface="Arial" pitchFamily="34" charset="0"/>
              </a:rPr>
              <a:t>    (30 мјесеци, 1 мјесец, 0 мјесеци, 31 мјесец)</a:t>
            </a: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3682" y="2192510"/>
            <a:ext cx="8458200" cy="429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bs-Cyrl-BA" sz="7600" dirty="0" smtClean="0">
                <a:latin typeface="Arial" pitchFamily="34" charset="0"/>
                <a:cs typeface="Arial" pitchFamily="34" charset="0"/>
              </a:rPr>
              <a:t>Који број је написан на новчићу од 3 КМ?</a:t>
            </a:r>
            <a:endParaRPr lang="bs-Cyrl-BA" sz="76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3682" y="2634109"/>
            <a:ext cx="8458200" cy="429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bs-Cyrl-BA" sz="7600" dirty="0" smtClean="0">
                <a:latin typeface="Arial" pitchFamily="34" charset="0"/>
                <a:cs typeface="Arial" pitchFamily="34" charset="0"/>
              </a:rPr>
              <a:t>Колико мајка троје дјеце има рођендана?</a:t>
            </a:r>
            <a:endParaRPr lang="bs-Cyrl-BA" sz="7600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sz="7200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 fontAlgn="base">
              <a:buFont typeface="Arial" pitchFamily="34" charset="0"/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4464" y="3210804"/>
            <a:ext cx="8458200" cy="535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bs-Cyrl-BA" sz="7200" dirty="0">
                <a:latin typeface="Arial" pitchFamily="34" charset="0"/>
                <a:cs typeface="Arial" pitchFamily="34" charset="0"/>
              </a:rPr>
              <a:t>9</a:t>
            </a:r>
            <a:r>
              <a:rPr lang="bs-Cyrl-BA" sz="7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s-Cyrl-BA" sz="7600" dirty="0" smtClean="0">
                <a:latin typeface="Arial" pitchFamily="34" charset="0"/>
                <a:cs typeface="Arial" pitchFamily="34" charset="0"/>
              </a:rPr>
              <a:t>Ако бијели пијетао снесе јаје на граници Републике Српске и Црне </a:t>
            </a:r>
          </a:p>
          <a:p>
            <a:pPr marL="0" indent="0" fontAlgn="base">
              <a:buFont typeface="Arial" pitchFamily="34" charset="0"/>
              <a:buNone/>
            </a:pPr>
            <a:r>
              <a:rPr lang="bs-Cyrl-BA" sz="76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7600" dirty="0" smtClean="0">
                <a:latin typeface="Arial" pitchFamily="34" charset="0"/>
                <a:cs typeface="Arial" pitchFamily="34" charset="0"/>
              </a:rPr>
              <a:t>   Горе, коме јаје припада?</a:t>
            </a:r>
          </a:p>
          <a:p>
            <a:pPr marL="0" indent="0" fontAlgn="base">
              <a:buFont typeface="Arial" pitchFamily="34" charset="0"/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bs-Cyrl-BA" sz="7200" dirty="0" smtClean="0"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Рјешења задатака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bs-Cyrl-BA" dirty="0" smtClean="0"/>
              <a:t>5 минута,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0 кокица,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11 другара,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2 бомбоне,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ДА, постоји,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1 мјесец,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Не постоји новчић од 3 КМ,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1 рођендан,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Пијетао не носи јаја,</a:t>
            </a:r>
          </a:p>
          <a:p>
            <a:pPr marL="514350" indent="-514350">
              <a:buAutoNum type="arabicPeriod"/>
            </a:pPr>
            <a:r>
              <a:rPr lang="bs-Cyrl-BA" dirty="0" smtClean="0"/>
              <a:t>2019. година.</a:t>
            </a:r>
          </a:p>
          <a:p>
            <a:pPr marL="514350" indent="-514350">
              <a:buAutoNum type="arabicPeriod"/>
            </a:pPr>
            <a:endParaRPr lang="bs-Cyrl-BA" dirty="0" smtClean="0"/>
          </a:p>
          <a:p>
            <a:pPr marL="514350" indent="-514350">
              <a:buAutoNum type="arabicPeriod"/>
            </a:pPr>
            <a:endParaRPr lang="bs-Cyrl-BA" dirty="0" smtClean="0"/>
          </a:p>
          <a:p>
            <a:pPr marL="514350" indent="-514350">
              <a:buAutoNum type="arabicPeriod"/>
            </a:pPr>
            <a:endParaRPr lang="bs-Cyrl-BA" dirty="0" smtClean="0"/>
          </a:p>
          <a:p>
            <a:pPr marL="514350" indent="-514350">
              <a:buAutoNum type="arabicPeriod"/>
            </a:pPr>
            <a:endParaRPr lang="bs-Cyrl-BA" dirty="0" smtClean="0"/>
          </a:p>
          <a:p>
            <a:pPr marL="514350" indent="-514350">
              <a:buAutoNum type="arabicPeriod"/>
            </a:pPr>
            <a:endParaRPr lang="bs-Cyrl-BA" dirty="0" smtClean="0"/>
          </a:p>
          <a:p>
            <a:pPr marL="514350" indent="-514350">
              <a:buAutoNum type="arabicPeriod"/>
            </a:pPr>
            <a:endParaRPr lang="bs-Cyrl-BA" dirty="0" smtClean="0"/>
          </a:p>
          <a:p>
            <a:pPr marL="514350" indent="-514350">
              <a:buAutoNum type="arabicPeriod"/>
            </a:pPr>
            <a:endParaRPr lang="bs-Cyrl-BA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3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Cyrl-BA" sz="3200" b="1" dirty="0" smtClean="0">
                <a:latin typeface="Arial" pitchFamily="34" charset="0"/>
                <a:cs typeface="Arial" pitchFamily="34" charset="0"/>
              </a:rPr>
              <a:t>Задаци за самосталан рад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Урадите задатке који се налазе на 53. страни „Радне </a:t>
            </a:r>
          </a:p>
          <a:p>
            <a:pPr marL="0" indent="0">
              <a:buNone/>
            </a:pPr>
            <a:r>
              <a:rPr lang="bs-Cyrl-B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свеске из Математике“: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9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9550"/>
            <a:ext cx="3505200" cy="4728091"/>
          </a:xfrm>
        </p:spPr>
      </p:pic>
    </p:spTree>
    <p:extLst>
      <p:ext uri="{BB962C8B-B14F-4D97-AF65-F5344CB8AC3E}">
        <p14:creationId xmlns:p14="http://schemas.microsoft.com/office/powerpoint/2010/main" val="20225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231</TotalTime>
  <Words>307</Words>
  <Application>Microsoft Office PowerPoint</Application>
  <PresentationFormat>On-screen Show (16:9)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MATEMATIKA Други разред</vt:lpstr>
      <vt:lpstr>PowerPoint Presentation</vt:lpstr>
      <vt:lpstr>Забавна математика</vt:lpstr>
      <vt:lpstr>PowerPoint Presentation</vt:lpstr>
      <vt:lpstr>Рјешења задатака</vt:lpstr>
      <vt:lpstr>Задаци за самосталан рад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Други разред</dc:title>
  <dc:creator>HP</dc:creator>
  <cp:lastModifiedBy>HP</cp:lastModifiedBy>
  <cp:revision>17</cp:revision>
  <dcterms:created xsi:type="dcterms:W3CDTF">2020-03-26T11:10:33Z</dcterms:created>
  <dcterms:modified xsi:type="dcterms:W3CDTF">2020-03-27T06:33:49Z</dcterms:modified>
</cp:coreProperties>
</file>