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5" r:id="rId6"/>
    <p:sldId id="260" r:id="rId7"/>
    <p:sldId id="267" r:id="rId8"/>
    <p:sldId id="261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4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DDB2-AADA-42C5-86DF-203B3A40A65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F697-604E-4A6E-8490-10CCB8F7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9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9550"/>
            <a:ext cx="4419600" cy="1102519"/>
          </a:xfrm>
        </p:spPr>
        <p:txBody>
          <a:bodyPr>
            <a:noAutofit/>
          </a:bodyPr>
          <a:lstStyle/>
          <a:p>
            <a:pPr algn="l"/>
            <a:r>
              <a:rPr lang="bs-Cyrl-BA" sz="3600" dirty="0" smtClean="0">
                <a:latin typeface="Arial" pitchFamily="34" charset="0"/>
                <a:cs typeface="Arial" pitchFamily="34" charset="0"/>
              </a:rPr>
              <a:t>СРПСКИ ЈЕЗИК</a:t>
            </a:r>
            <a:br>
              <a:rPr lang="bs-Cyrl-BA" sz="3600" dirty="0" smtClean="0">
                <a:latin typeface="Arial" pitchFamily="34" charset="0"/>
                <a:cs typeface="Arial" pitchFamily="34" charset="0"/>
              </a:rPr>
            </a:br>
            <a:r>
              <a:rPr lang="bs-Cyrl-BA" sz="3600" dirty="0" smtClean="0">
                <a:latin typeface="Arial" pitchFamily="34" charset="0"/>
                <a:cs typeface="Arial" pitchFamily="34" charset="0"/>
              </a:rPr>
              <a:t>Други разред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85950"/>
            <a:ext cx="6400800" cy="1314450"/>
          </a:xfrm>
        </p:spPr>
        <p:txBody>
          <a:bodyPr>
            <a:noAutofit/>
          </a:bodyPr>
          <a:lstStyle/>
          <a:p>
            <a:r>
              <a:rPr lang="bs-Cyrl-BA" sz="4000" b="1" dirty="0" smtClean="0">
                <a:latin typeface="Arial" pitchFamily="34" charset="0"/>
                <a:cs typeface="Arial" pitchFamily="34" charset="0"/>
              </a:rPr>
              <a:t>ЧАСОПИСИ ЗА ДЈЕЦУ</a:t>
            </a:r>
          </a:p>
          <a:p>
            <a:r>
              <a:rPr lang="bs-Cyrl-BA" sz="4000" dirty="0" smtClean="0">
                <a:latin typeface="Arial" pitchFamily="34" charset="0"/>
                <a:cs typeface="Arial" pitchFamily="34" charset="0"/>
              </a:rPr>
              <a:t>Дјеца пишу дјеци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chemeClr val="bg1"/>
                </a:solidFill>
              </a:rPr>
              <a:t>Како су некад изгледали часописи за дјецу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-273" r="11363" b="273"/>
          <a:stretch/>
        </p:blipFill>
        <p:spPr>
          <a:xfrm>
            <a:off x="381000" y="1047750"/>
            <a:ext cx="2514599" cy="3444641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47750"/>
            <a:ext cx="2535427" cy="35052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7750"/>
            <a:ext cx="2889504" cy="2135124"/>
          </a:xfrm>
        </p:spPr>
      </p:pic>
      <p:sp>
        <p:nvSpPr>
          <p:cNvPr id="13" name="TextBox 12"/>
          <p:cNvSpPr txBox="1"/>
          <p:nvPr/>
        </p:nvSpPr>
        <p:spPr>
          <a:xfrm>
            <a:off x="6019800" y="348615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1"/>
                </a:solidFill>
              </a:rPr>
              <a:t>„Невен“</a:t>
            </a:r>
          </a:p>
          <a:p>
            <a:r>
              <a:rPr lang="bs-Cyrl-BA" sz="2400" dirty="0" smtClean="0">
                <a:solidFill>
                  <a:schemeClr val="bg1"/>
                </a:solidFill>
              </a:rPr>
              <a:t>„Весела свеска“</a:t>
            </a:r>
          </a:p>
          <a:p>
            <a:r>
              <a:rPr lang="bs-Cyrl-BA" sz="2400" dirty="0" smtClean="0">
                <a:solidFill>
                  <a:schemeClr val="bg1"/>
                </a:solidFill>
              </a:rPr>
              <a:t>„Мале новине“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Cyrl-BA" sz="3200" b="1" dirty="0" smtClean="0">
                <a:solidFill>
                  <a:schemeClr val="bg1"/>
                </a:solidFill>
              </a:rPr>
              <a:t>Одјељењски часопис</a:t>
            </a:r>
            <a:r>
              <a:rPr lang="bs-Cyrl-BA" sz="3200" b="1" dirty="0">
                <a:solidFill>
                  <a:schemeClr val="bg1"/>
                </a:solidFill>
              </a:rPr>
              <a:t> </a:t>
            </a:r>
            <a:r>
              <a:rPr lang="bs-Cyrl-BA" sz="3200" b="1" dirty="0" smtClean="0">
                <a:solidFill>
                  <a:schemeClr val="bg1"/>
                </a:solidFill>
              </a:rPr>
              <a:t>- најљепши часопис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581400" cy="34289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bs-Cyrl-B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 настаје одјељењски часопис?</a:t>
            </a:r>
          </a:p>
          <a:p>
            <a:pPr marL="0" indent="0">
              <a:buNone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Договарамо се и одређујемо:</a:t>
            </a:r>
          </a:p>
          <a:p>
            <a:pPr marL="0" indent="0">
              <a:buNone/>
            </a:pPr>
            <a:endParaRPr lang="bs-Cyrl-BA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новинаре,</a:t>
            </a:r>
          </a:p>
          <a:p>
            <a:pPr>
              <a:buFontTx/>
              <a:buChar char="-"/>
            </a:pPr>
            <a:r>
              <a:rPr lang="bs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реднике,</a:t>
            </a:r>
          </a:p>
          <a:p>
            <a:pPr>
              <a:buFontTx/>
              <a:buChar char="-"/>
            </a:pPr>
            <a:r>
              <a:rPr lang="bs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исце,</a:t>
            </a:r>
          </a:p>
          <a:p>
            <a:pPr>
              <a:buFontTx/>
              <a:buChar char="-"/>
            </a:pPr>
            <a:r>
              <a:rPr lang="bs-Cyrl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јеснике,</a:t>
            </a:r>
          </a:p>
          <a:p>
            <a:pPr>
              <a:buFontTx/>
              <a:buChar char="-"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сликаре, </a:t>
            </a:r>
          </a:p>
          <a:p>
            <a:pPr>
              <a:buFontTx/>
              <a:buChar char="-"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дизајнере ...</a:t>
            </a:r>
          </a:p>
          <a:p>
            <a:pPr marL="0" indent="0">
              <a:buNone/>
            </a:pPr>
            <a:endParaRPr lang="bs-Cyrl-B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350"/>
            <a:ext cx="3581400" cy="3352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bs-Cyrl-B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Бирамо најљепше пјесме, приче, цртеже, шале...</a:t>
            </a:r>
          </a:p>
          <a:p>
            <a:pPr marL="0" indent="0">
              <a:buNone/>
            </a:pPr>
            <a:endParaRPr lang="bs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Правимо часопис!</a:t>
            </a:r>
          </a:p>
          <a:p>
            <a:pPr marL="0" indent="0">
              <a:buNone/>
            </a:pPr>
            <a:endParaRPr lang="bs-Cyrl-BA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Дјеца радо читају своје часописе!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374"/>
            <a:ext cx="3886200" cy="4848267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81600" y="900113"/>
            <a:ext cx="3505200" cy="2545556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</a:rPr>
              <a:t>Насловна страна за „</a:t>
            </a:r>
            <a:r>
              <a:rPr lang="bs-Cyrl-BA" b="1" dirty="0" smtClean="0">
                <a:solidFill>
                  <a:srgbClr val="C00000"/>
                </a:solidFill>
              </a:rPr>
              <a:t>Ш</a:t>
            </a:r>
            <a:r>
              <a:rPr lang="bs-Cyrl-BA" b="1" dirty="0" smtClean="0">
                <a:solidFill>
                  <a:srgbClr val="FFFF00"/>
                </a:solidFill>
              </a:rPr>
              <a:t>а</a:t>
            </a:r>
            <a:r>
              <a:rPr lang="bs-Cyrl-BA" b="1" dirty="0" smtClean="0">
                <a:solidFill>
                  <a:srgbClr val="002060"/>
                </a:solidFill>
              </a:rPr>
              <a:t>р</a:t>
            </a:r>
            <a:r>
              <a:rPr lang="bs-Cyrl-BA" b="1" dirty="0" smtClean="0"/>
              <a:t>е</a:t>
            </a:r>
            <a:r>
              <a:rPr lang="bs-Cyrl-BA" b="1" dirty="0" smtClean="0">
                <a:solidFill>
                  <a:schemeClr val="bg1"/>
                </a:solidFill>
              </a:rPr>
              <a:t>н</a:t>
            </a:r>
            <a:r>
              <a:rPr lang="bs-Cyrl-BA" b="1" dirty="0" smtClean="0">
                <a:solidFill>
                  <a:srgbClr val="FFFF00"/>
                </a:solidFill>
              </a:rPr>
              <a:t>е</a:t>
            </a:r>
            <a:r>
              <a:rPr lang="bs-Cyrl-BA" b="1" dirty="0" smtClean="0">
                <a:solidFill>
                  <a:schemeClr val="bg1"/>
                </a:solidFill>
              </a:rPr>
              <a:t> </a:t>
            </a:r>
            <a:r>
              <a:rPr lang="bs-Cyrl-BA" b="1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bs-Cyrl-BA" b="1" dirty="0" smtClean="0">
                <a:solidFill>
                  <a:srgbClr val="7030A0"/>
                </a:solidFill>
              </a:rPr>
              <a:t>о</a:t>
            </a:r>
            <a:r>
              <a:rPr lang="bs-Cyrl-BA" b="1" dirty="0" smtClean="0">
                <a:solidFill>
                  <a:schemeClr val="bg1"/>
                </a:solidFill>
              </a:rPr>
              <a:t>в</a:t>
            </a:r>
            <a:r>
              <a:rPr lang="bs-Cyrl-BA" b="1" dirty="0" smtClean="0"/>
              <a:t>и</a:t>
            </a:r>
            <a:r>
              <a:rPr lang="bs-Cyrl-BA" b="1" dirty="0" smtClean="0">
                <a:solidFill>
                  <a:srgbClr val="FFFF00"/>
                </a:solidFill>
              </a:rPr>
              <a:t>н</a:t>
            </a:r>
            <a:r>
              <a:rPr lang="bs-Cyrl-BA" b="1" dirty="0" smtClean="0">
                <a:solidFill>
                  <a:schemeClr val="bg1"/>
                </a:solidFill>
              </a:rPr>
              <a:t>е“.</a:t>
            </a:r>
          </a:p>
        </p:txBody>
      </p:sp>
    </p:spTree>
    <p:extLst>
      <p:ext uri="{BB962C8B-B14F-4D97-AF65-F5344CB8AC3E}">
        <p14:creationId xmlns:p14="http://schemas.microsoft.com/office/powerpoint/2010/main" val="5312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341"/>
            <a:ext cx="3962400" cy="4791228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361950"/>
            <a:ext cx="3657600" cy="3083719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</a:rPr>
              <a:t>Поучна страна:</a:t>
            </a:r>
          </a:p>
          <a:p>
            <a:pPr marL="0" indent="0">
              <a:buNone/>
            </a:pPr>
            <a:endParaRPr lang="bs-Cyrl-B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</a:rPr>
              <a:t>Зашто су Љуби </a:t>
            </a:r>
            <a:r>
              <a:rPr lang="bs-Cyrl-BA" b="1" u="sng" dirty="0" smtClean="0">
                <a:solidFill>
                  <a:schemeClr val="bg1"/>
                </a:solidFill>
              </a:rPr>
              <a:t>нестали</a:t>
            </a:r>
            <a:r>
              <a:rPr lang="bs-Cyrl-BA" b="1" dirty="0" smtClean="0">
                <a:solidFill>
                  <a:schemeClr val="bg1"/>
                </a:solidFill>
              </a:rPr>
              <a:t> зуби?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3000" y="226695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736273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(Читај испали!)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4114800" cy="47244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0" y="285750"/>
            <a:ext cx="3352800" cy="3159919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Весела страна:</a:t>
            </a:r>
          </a:p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 је дугачко?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503718" y="2952750"/>
            <a:ext cx="2971800" cy="1600200"/>
          </a:xfrm>
          <a:prstGeom prst="cloudCallout">
            <a:avLst>
              <a:gd name="adj1" fmla="val -70029"/>
              <a:gd name="adj2" fmla="val 349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Звони, звони, Свети Звонко!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34000" y="1352550"/>
            <a:ext cx="3810000" cy="1600200"/>
          </a:xfrm>
          <a:prstGeom prst="cloudCallout">
            <a:avLst>
              <a:gd name="adj1" fmla="val -73897"/>
              <a:gd name="adj2" fmla="val 610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Cyrl-B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Ооо, Свети Звонко, спаси ме!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09550"/>
            <a:ext cx="4711302" cy="47244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666750"/>
            <a:ext cx="3200400" cy="2545556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 је страшно?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550"/>
            <a:ext cx="7829274" cy="4674791"/>
          </a:xfrm>
        </p:spPr>
      </p:pic>
    </p:spTree>
    <p:extLst>
      <p:ext uri="{BB962C8B-B14F-4D97-AF65-F5344CB8AC3E}">
        <p14:creationId xmlns:p14="http://schemas.microsoft.com/office/powerpoint/2010/main" val="12195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99371"/>
          </a:xfrm>
        </p:spPr>
        <p:txBody>
          <a:bodyPr>
            <a:normAutofit fontScale="90000"/>
          </a:bodyPr>
          <a:lstStyle/>
          <a:p>
            <a:pPr algn="l"/>
            <a:r>
              <a:rPr lang="bs-Cyrl-BA" sz="3600" dirty="0" smtClean="0"/>
              <a:t>ЗАДАТАК ЗА САМОСТАЛАН РАД: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r>
              <a:rPr lang="bs-Cyrl-BA" sz="3600" b="1" dirty="0" smtClean="0">
                <a:solidFill>
                  <a:schemeClr val="bg1"/>
                </a:solidFill>
              </a:rPr>
              <a:t>Направите и ви свој одјељењски часопис. </a:t>
            </a:r>
            <a:r>
              <a:rPr lang="bs-Cyrl-BA" sz="2700" b="1" dirty="0" smtClean="0">
                <a:solidFill>
                  <a:schemeClr val="bg1"/>
                </a:solidFill>
              </a:rPr>
              <a:t/>
            </a:r>
            <a:br>
              <a:rPr lang="bs-Cyrl-BA" sz="2700" b="1" dirty="0" smtClean="0">
                <a:solidFill>
                  <a:schemeClr val="bg1"/>
                </a:solidFill>
              </a:rPr>
            </a:br>
            <a:r>
              <a:rPr lang="bs-Cyrl-BA" sz="2700" b="1" dirty="0">
                <a:solidFill>
                  <a:schemeClr val="bg1"/>
                </a:solidFill>
              </a:rPr>
              <a:t/>
            </a:r>
            <a:br>
              <a:rPr lang="bs-Cyrl-BA" sz="2700" b="1" dirty="0">
                <a:solidFill>
                  <a:schemeClr val="bg1"/>
                </a:solidFill>
              </a:rPr>
            </a:br>
            <a:r>
              <a:rPr lang="bs-Cyrl-BA" sz="2700" b="1" dirty="0" smtClean="0">
                <a:solidFill>
                  <a:schemeClr val="bg1"/>
                </a:solidFill>
              </a:rPr>
              <a:t>Будите пјесници, писци, истраживачи, умјетници... Размислите и напишите и ви неку вашу причу или пјесму. </a:t>
            </a:r>
            <a:r>
              <a:rPr lang="bs-Cyrl-BA" sz="2700" b="1" dirty="0">
                <a:solidFill>
                  <a:schemeClr val="bg1"/>
                </a:solidFill>
              </a:rPr>
              <a:t>Н</a:t>
            </a:r>
            <a:r>
              <a:rPr lang="bs-Cyrl-BA" sz="2700" b="1" dirty="0" smtClean="0">
                <a:solidFill>
                  <a:schemeClr val="bg1"/>
                </a:solidFill>
              </a:rPr>
              <a:t>асликајте неки цртеж, смислите неку шалу, укрштеницу или ребус...</a:t>
            </a:r>
            <a:br>
              <a:rPr lang="bs-Cyrl-BA" sz="2700" b="1" dirty="0" smtClean="0">
                <a:solidFill>
                  <a:schemeClr val="bg1"/>
                </a:solidFill>
              </a:rPr>
            </a:br>
            <a:r>
              <a:rPr lang="bs-Cyrl-BA" sz="2700" b="1" dirty="0" smtClean="0">
                <a:solidFill>
                  <a:schemeClr val="bg1"/>
                </a:solidFill>
              </a:rPr>
              <a:t>Радове сачувајте</a:t>
            </a:r>
            <a:r>
              <a:rPr lang="en-US" sz="2700" b="1" dirty="0" smtClean="0">
                <a:solidFill>
                  <a:schemeClr val="bg1"/>
                </a:solidFill>
              </a:rPr>
              <a:t>!</a:t>
            </a:r>
            <a:r>
              <a:rPr lang="bs-Cyrl-BA" sz="2700" b="1" dirty="0" smtClean="0">
                <a:solidFill>
                  <a:schemeClr val="bg1"/>
                </a:solidFill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K</a:t>
            </a:r>
            <a:r>
              <a:rPr lang="bs-Cyrl-BA" sz="2700" b="1" dirty="0" smtClean="0">
                <a:solidFill>
                  <a:schemeClr val="bg1"/>
                </a:solidFill>
              </a:rPr>
              <a:t>ада будете поново у школи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bs-Cyrl-BA" sz="2700" b="1" smtClean="0">
                <a:solidFill>
                  <a:schemeClr val="bg1"/>
                </a:solidFill>
              </a:rPr>
              <a:t>од тих радова </a:t>
            </a:r>
            <a:r>
              <a:rPr lang="bs-Cyrl-BA" sz="2700" b="1" dirty="0" smtClean="0">
                <a:solidFill>
                  <a:schemeClr val="bg1"/>
                </a:solidFill>
              </a:rPr>
              <a:t>направите свој одјељењски часопис.</a:t>
            </a:r>
            <a:br>
              <a:rPr lang="bs-Cyrl-BA" sz="2700" b="1" dirty="0" smtClean="0">
                <a:solidFill>
                  <a:schemeClr val="bg1"/>
                </a:solidFill>
              </a:rPr>
            </a:br>
            <a:r>
              <a:rPr lang="bs-Cyrl-BA" sz="2700" b="1" dirty="0" smtClean="0">
                <a:solidFill>
                  <a:schemeClr val="bg1"/>
                </a:solidFill>
              </a:rPr>
              <a:t/>
            </a:r>
            <a:br>
              <a:rPr lang="bs-Cyrl-BA" sz="2700" b="1" dirty="0" smtClean="0">
                <a:solidFill>
                  <a:schemeClr val="bg1"/>
                </a:solidFill>
              </a:rPr>
            </a:br>
            <a:r>
              <a:rPr lang="bs-Cyrl-BA" sz="2700" b="1" dirty="0" smtClean="0">
                <a:solidFill>
                  <a:schemeClr val="bg1"/>
                </a:solidFill>
              </a:rPr>
              <a:t>Ти часописи су најљепши!</a:t>
            </a:r>
            <a:r>
              <a:rPr lang="bs-Cyrl-BA" dirty="0" smtClean="0"/>
              <a:t/>
            </a:r>
            <a:br>
              <a:rPr lang="bs-Cyrl-BA" dirty="0" smtClean="0"/>
            </a:br>
            <a:r>
              <a:rPr lang="bs-Cyrl-BA" dirty="0"/>
              <a:t/>
            </a:r>
            <a:br>
              <a:rPr lang="bs-Cyrl-B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</TotalTime>
  <Words>123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СРПСКИ ЈЕЗИК Други разред</vt:lpstr>
      <vt:lpstr>Како су некад изгледали часописи за дјецу</vt:lpstr>
      <vt:lpstr>Одјељењски часопис - најљепши часопис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ЗАДАТАК ЗА САМОСТАЛАН РАД:  Направите и ви свој одјељењски часопис.   Будите пјесници, писци, истраживачи, умјетници... Размислите и напишите и ви неку вашу причу или пјесму. Насликајте неки цртеж, смислите неку шалу, укрштеницу или ребус... Радове сачувајте! Kада будете поново у школи од тих радова направите свој одјељењски часопис.  Ти часописи су најљепши!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Други разред</dc:title>
  <dc:creator>HP</dc:creator>
  <cp:lastModifiedBy>HP</cp:lastModifiedBy>
  <cp:revision>10</cp:revision>
  <dcterms:created xsi:type="dcterms:W3CDTF">2020-03-26T11:10:33Z</dcterms:created>
  <dcterms:modified xsi:type="dcterms:W3CDTF">2020-03-27T06:04:19Z</dcterms:modified>
</cp:coreProperties>
</file>