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73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01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47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7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5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90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981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54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12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79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2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039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A979-C288-4E68-B920-223EE4FB15CA}" type="datetimeFigureOut">
              <a:rPr lang="sr-Latn-RS" smtClean="0"/>
              <a:t>8.4.2020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2593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7494"/>
            <a:ext cx="7772400" cy="1102519"/>
          </a:xfrm>
        </p:spPr>
        <p:txBody>
          <a:bodyPr/>
          <a:lstStyle/>
          <a:p>
            <a:r>
              <a:rPr lang="sr-Cyrl-BA" b="1" dirty="0" smtClean="0"/>
              <a:t>РАЗНОВРСНОСТ ПТИЦА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63638"/>
            <a:ext cx="8136904" cy="343838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Поријекло птица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8600 врста птица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Подјела према начину живота, кретања и исхране</a:t>
            </a:r>
          </a:p>
          <a:p>
            <a:pPr algn="l"/>
            <a:endParaRPr lang="sr-Cyrl-B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6123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голубови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4402832" cy="3675855"/>
          </a:xfrm>
        </p:spPr>
        <p:txBody>
          <a:bodyPr>
            <a:normAutofit/>
          </a:bodyPr>
          <a:lstStyle/>
          <a:p>
            <a:r>
              <a:rPr lang="sr-Cyrl-BA" sz="2700" b="1" dirty="0" smtClean="0"/>
              <a:t>Добри летачи</a:t>
            </a:r>
          </a:p>
          <a:p>
            <a:r>
              <a:rPr lang="sr-Cyrl-BA" sz="2700" b="1" dirty="0" smtClean="0"/>
              <a:t>Изглед – кратак кљун и ноге, издужена крила...</a:t>
            </a:r>
          </a:p>
          <a:p>
            <a:r>
              <a:rPr lang="sr-Cyrl-BA" sz="2700" b="1" dirty="0" smtClean="0"/>
              <a:t>Исхрана – зрневље...</a:t>
            </a:r>
          </a:p>
          <a:p>
            <a:r>
              <a:rPr lang="sr-Cyrl-BA" sz="2700" b="1" dirty="0" smtClean="0"/>
              <a:t>Голуб, грлица, гугутка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03598"/>
            <a:ext cx="3657600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Дневне грабљивице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3558"/>
            <a:ext cx="5050904" cy="4299942"/>
          </a:xfrm>
        </p:spPr>
        <p:txBody>
          <a:bodyPr>
            <a:normAutofit fontScale="85000" lnSpcReduction="10000"/>
          </a:bodyPr>
          <a:lstStyle/>
          <a:p>
            <a:r>
              <a:rPr lang="sr-Cyrl-BA" b="1" dirty="0" smtClean="0"/>
              <a:t>Гнијезде се у стијенама, високо на дрвећу</a:t>
            </a:r>
          </a:p>
          <a:p>
            <a:r>
              <a:rPr lang="sr-Cyrl-BA" b="1" dirty="0" smtClean="0"/>
              <a:t>Добри летачи</a:t>
            </a:r>
          </a:p>
          <a:p>
            <a:r>
              <a:rPr lang="sr-Cyrl-BA" b="1" dirty="0" smtClean="0"/>
              <a:t>Изглед – оштар и повијен кљун, снажне и оштре канџе, изузетан вид и слух...</a:t>
            </a:r>
          </a:p>
          <a:p>
            <a:r>
              <a:rPr lang="sr-Cyrl-BA" b="1" dirty="0" smtClean="0"/>
              <a:t>Исхрана – ситни сисари, мање птице, рибе...</a:t>
            </a:r>
          </a:p>
          <a:p>
            <a:r>
              <a:rPr lang="sr-Cyrl-BA" b="1" dirty="0" smtClean="0"/>
              <a:t>Орао, соко, кобац, јастреб...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24" y="2761013"/>
            <a:ext cx="3240000" cy="2187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24" y="195486"/>
            <a:ext cx="3240000" cy="23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ноћне грабљивице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4402832" cy="3819871"/>
          </a:xfrm>
        </p:spPr>
        <p:txBody>
          <a:bodyPr>
            <a:normAutofit fontScale="85000" lnSpcReduction="10000"/>
          </a:bodyPr>
          <a:lstStyle/>
          <a:p>
            <a:r>
              <a:rPr lang="sr-Cyrl-BA" b="1" dirty="0" smtClean="0"/>
              <a:t>Гнијезде се у стијенама и дрвећу</a:t>
            </a:r>
          </a:p>
          <a:p>
            <a:r>
              <a:rPr lang="sr-Cyrl-BA" b="1" dirty="0" smtClean="0"/>
              <a:t>Добри летачи</a:t>
            </a:r>
          </a:p>
          <a:p>
            <a:r>
              <a:rPr lang="sr-Cyrl-BA" b="1" dirty="0" smtClean="0"/>
              <a:t>Изглед – оштар и повијен кљун, снажне и оштре канџе, изузетан слух...</a:t>
            </a:r>
          </a:p>
          <a:p>
            <a:r>
              <a:rPr lang="sr-Cyrl-BA" b="1" dirty="0" smtClean="0"/>
              <a:t>Исхрана – ситне птице, мишеви...</a:t>
            </a:r>
          </a:p>
          <a:p>
            <a:r>
              <a:rPr lang="sr-Cyrl-BA" b="1" dirty="0" smtClean="0"/>
              <a:t>Сова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71550"/>
            <a:ext cx="4048775" cy="36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пјевачице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71550"/>
            <a:ext cx="4834880" cy="4248472"/>
          </a:xfrm>
        </p:spPr>
        <p:txBody>
          <a:bodyPr>
            <a:normAutofit fontScale="85000" lnSpcReduction="20000"/>
          </a:bodyPr>
          <a:lstStyle/>
          <a:p>
            <a:r>
              <a:rPr lang="sr-Cyrl-BA" b="1" dirty="0" smtClean="0"/>
              <a:t>Гнијезде се у жбуњу, под стрехама...</a:t>
            </a:r>
          </a:p>
          <a:p>
            <a:r>
              <a:rPr lang="sr-Cyrl-BA" b="1" dirty="0" smtClean="0"/>
              <a:t>Добри летачи лијепог гласа (доњи гркљан)</a:t>
            </a:r>
          </a:p>
          <a:p>
            <a:r>
              <a:rPr lang="sr-Cyrl-BA" b="1" dirty="0" smtClean="0"/>
              <a:t>Изглед – мањи </a:t>
            </a:r>
            <a:r>
              <a:rPr lang="sr-Cyrl-BA" b="1" dirty="0" smtClean="0"/>
              <a:t>или </a:t>
            </a:r>
            <a:r>
              <a:rPr lang="sr-Cyrl-BA" b="1" dirty="0" smtClean="0"/>
              <a:t>већи кљун, мала глава, канџице...</a:t>
            </a:r>
          </a:p>
          <a:p>
            <a:r>
              <a:rPr lang="sr-Cyrl-BA" b="1" dirty="0" smtClean="0"/>
              <a:t>Исхрана – </a:t>
            </a:r>
            <a:r>
              <a:rPr lang="sr-Cyrl-BA" b="1" dirty="0" smtClean="0"/>
              <a:t>сјемење,инсекти</a:t>
            </a:r>
            <a:r>
              <a:rPr lang="sr-Latn-RS" b="1" dirty="0" smtClean="0"/>
              <a:t>,</a:t>
            </a:r>
            <a:r>
              <a:rPr lang="sr-Cyrl-BA" b="1" dirty="0" smtClean="0"/>
              <a:t> ларве</a:t>
            </a:r>
            <a:r>
              <a:rPr lang="sr-Cyrl-BA" b="1" dirty="0" smtClean="0"/>
              <a:t>, глисте</a:t>
            </a:r>
          </a:p>
          <a:p>
            <a:r>
              <a:rPr lang="sr-Cyrl-BA" b="1" dirty="0" smtClean="0"/>
              <a:t>Сјеница,ласта, славуј, врабац, сврака, чавка, гавран....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95486"/>
            <a:ext cx="3709366" cy="2033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75103"/>
            <a:ext cx="3709367" cy="24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95486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/>
              <a:t>ДОМАЋИ </a:t>
            </a:r>
            <a:r>
              <a:rPr lang="sr-Cyrl-BA" sz="2400" b="1" dirty="0" smtClean="0"/>
              <a:t>ЗАДАТАК</a:t>
            </a:r>
            <a:r>
              <a:rPr lang="sr-Latn-RS" sz="2400" b="1" dirty="0" smtClean="0"/>
              <a:t> </a:t>
            </a:r>
            <a:r>
              <a:rPr lang="sr-Latn-RS" sz="2800" b="1" dirty="0" smtClean="0"/>
              <a:t>- </a:t>
            </a:r>
            <a:r>
              <a:rPr lang="sr-Cyrl-BA" sz="2000" b="1" dirty="0" smtClean="0"/>
              <a:t>Допунит</a:t>
            </a:r>
            <a:r>
              <a:rPr lang="sr-Latn-RS" sz="2000" b="1" smtClean="0"/>
              <a:t>e</a:t>
            </a:r>
            <a:r>
              <a:rPr lang="sr-Cyrl-BA" sz="2000" b="1" smtClean="0"/>
              <a:t> </a:t>
            </a:r>
            <a:r>
              <a:rPr lang="sr-Cyrl-BA" sz="2000" b="1" dirty="0"/>
              <a:t>табелу „Разноврсност птица“, читајући текст из уџбеника,</a:t>
            </a:r>
            <a:r>
              <a:rPr lang="sr-Latn-RS" sz="2000" b="1" dirty="0"/>
              <a:t> </a:t>
            </a:r>
            <a:r>
              <a:rPr lang="sr-Cyrl-BA" sz="2000" b="1" dirty="0"/>
              <a:t>стр. 175-180.</a:t>
            </a:r>
          </a:p>
          <a:p>
            <a:pPr algn="l"/>
            <a:endParaRPr lang="sr-Latn-R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46382"/>
              </p:ext>
            </p:extLst>
          </p:nvPr>
        </p:nvGraphicFramePr>
        <p:xfrm>
          <a:off x="259904" y="832871"/>
          <a:ext cx="8632575" cy="4187151"/>
        </p:xfrm>
        <a:graphic>
          <a:graphicData uri="http://schemas.openxmlformats.org/drawingml/2006/table">
            <a:tbl>
              <a:tblPr firstRow="1" firstCol="1" bandRow="1"/>
              <a:tblGrid>
                <a:gridCol w="959175"/>
                <a:gridCol w="1918350"/>
                <a:gridCol w="1918350"/>
                <a:gridCol w="1918350"/>
                <a:gridCol w="1918350"/>
              </a:tblGrid>
              <a:tr h="3412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Назив групе птица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Представници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Станиште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Исхрана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4453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Тркачице</a:t>
                      </a:r>
                      <a:endParaRPr lang="sr-Latn-R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Ној, нанду, 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ему, казуар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Копно 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Сјемење, гмизавци, глодари, инсекти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463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Пливачице </a:t>
                      </a:r>
                      <a:endParaRPr lang="sr-Latn-R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Пингвини 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r-Cyrl-BA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Копно и вода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Мекушци, ракови, </a:t>
                      </a:r>
                      <a:endParaRPr lang="sr-Cyrl-BA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морске </a:t>
                      </a: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рибе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46329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Летачице</a:t>
                      </a:r>
                      <a:endParaRPr lang="sr-Latn-R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Роде </a:t>
                      </a:r>
                      <a:endParaRPr lang="sr-Latn-R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Бијела рода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Копно, близина бара, </a:t>
                      </a:r>
                      <a:endParaRPr lang="sr-Cyrl-BA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мочвара </a:t>
                      </a: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ријека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Водоземци, </a:t>
                      </a:r>
                      <a:endParaRPr lang="sr-Cyrl-BA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гмизавци</a:t>
                      </a: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рибе...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4632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Чапље </a:t>
                      </a:r>
                      <a:endParaRPr lang="sr-Latn-R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Сива чапља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Бијела чапља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36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36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36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36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36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36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36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r-Latn-R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5050904" cy="4011862"/>
          </a:xfrm>
        </p:spPr>
        <p:txBody>
          <a:bodyPr>
            <a:normAutofit/>
          </a:bodyPr>
          <a:lstStyle/>
          <a:p>
            <a:r>
              <a:rPr lang="sr-Cyrl-BA" sz="2700" b="1" dirty="0" smtClean="0"/>
              <a:t>Снажне и дуге ноге</a:t>
            </a:r>
          </a:p>
          <a:p>
            <a:r>
              <a:rPr lang="sr-Cyrl-BA" sz="2700" b="1" dirty="0" smtClean="0"/>
              <a:t>Становници степских и пустињских области Африке</a:t>
            </a:r>
          </a:p>
          <a:p>
            <a:r>
              <a:rPr lang="sr-Cyrl-BA" sz="2700" b="1" dirty="0" smtClean="0"/>
              <a:t>Ној – изглед, брига о потомству, исхрана...</a:t>
            </a:r>
          </a:p>
          <a:p>
            <a:r>
              <a:rPr lang="sr-Cyrl-BA" sz="2700" b="1" dirty="0" smtClean="0"/>
              <a:t>Нанду, казуар, ему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dirty="0" smtClean="0"/>
              <a:t>ТРКАЧИЦЕ</a:t>
            </a:r>
            <a:endParaRPr lang="sr-Latn-R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5526"/>
            <a:ext cx="3922324" cy="40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Пливачице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4978896" cy="3891879"/>
          </a:xfrm>
        </p:spPr>
        <p:txBody>
          <a:bodyPr>
            <a:normAutofit fontScale="85000" lnSpcReduction="20000"/>
          </a:bodyPr>
          <a:lstStyle/>
          <a:p>
            <a:r>
              <a:rPr lang="sr-Cyrl-BA" b="1" dirty="0" smtClean="0"/>
              <a:t>Нису летачи</a:t>
            </a:r>
          </a:p>
          <a:p>
            <a:r>
              <a:rPr lang="sr-Cyrl-BA" b="1" dirty="0" smtClean="0"/>
              <a:t>Закржљала и крута крила, перје не пропушта воду</a:t>
            </a:r>
          </a:p>
          <a:p>
            <a:r>
              <a:rPr lang="sr-Cyrl-BA" b="1" dirty="0" smtClean="0"/>
              <a:t>Одлични пливачи и рониоци</a:t>
            </a:r>
          </a:p>
          <a:p>
            <a:r>
              <a:rPr lang="sr-Cyrl-BA" b="1" dirty="0" smtClean="0"/>
              <a:t>Пингвини – изглед, брига о потомству, исхрана</a:t>
            </a:r>
          </a:p>
          <a:p>
            <a:r>
              <a:rPr lang="sr-Cyrl-BA" b="1" dirty="0" smtClean="0"/>
              <a:t>Живе у колонијама – обале Атлантика, јужне обале Африке, Аустралије и Јужне Америке</a:t>
            </a:r>
            <a:endParaRPr lang="sr-Latn-R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3518"/>
            <a:ext cx="3377952" cy="41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ЛЕТАЧИце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394472"/>
          </a:xfrm>
        </p:spPr>
        <p:txBody>
          <a:bodyPr>
            <a:normAutofit/>
          </a:bodyPr>
          <a:lstStyle/>
          <a:p>
            <a:r>
              <a:rPr lang="sr-Cyrl-BA" sz="2700" b="1" dirty="0" smtClean="0"/>
              <a:t>Разноврсна група птица</a:t>
            </a:r>
          </a:p>
          <a:p>
            <a:r>
              <a:rPr lang="sr-Cyrl-BA" sz="2700" b="1" dirty="0" smtClean="0"/>
              <a:t>Прилагођеност летењу</a:t>
            </a:r>
          </a:p>
          <a:p>
            <a:r>
              <a:rPr lang="sr-Cyrl-BA" sz="2700" b="1" dirty="0" smtClean="0"/>
              <a:t>Подјела: роде, чапље, патке, коке, дјетлићи, голубови, дневне грабљивице, ноћне грабљивице, пјевачице</a:t>
            </a:r>
          </a:p>
        </p:txBody>
      </p:sp>
    </p:spTree>
    <p:extLst>
      <p:ext uri="{BB962C8B-B14F-4D97-AF65-F5344CB8AC3E}">
        <p14:creationId xmlns:p14="http://schemas.microsoft.com/office/powerpoint/2010/main" val="15394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Роде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30"/>
            <a:ext cx="4474840" cy="4162770"/>
          </a:xfrm>
        </p:spPr>
        <p:txBody>
          <a:bodyPr>
            <a:normAutofit/>
          </a:bodyPr>
          <a:lstStyle/>
          <a:p>
            <a:r>
              <a:rPr lang="sr-Cyrl-BA" sz="2700" b="1" dirty="0" smtClean="0"/>
              <a:t>Станиште – баре, мочваре, ријеке </a:t>
            </a:r>
          </a:p>
          <a:p>
            <a:r>
              <a:rPr lang="sr-Cyrl-BA" sz="2700" b="1" dirty="0" smtClean="0"/>
              <a:t>Изглед – дуг кљун и ноге</a:t>
            </a:r>
          </a:p>
          <a:p>
            <a:r>
              <a:rPr lang="sr-Cyrl-BA" sz="2700" b="1" dirty="0" smtClean="0"/>
              <a:t>Исхрана – водземци, гмизавци, инсекти, рибе</a:t>
            </a:r>
          </a:p>
          <a:p>
            <a:r>
              <a:rPr lang="sr-Cyrl-BA" sz="2700" b="1" dirty="0" smtClean="0"/>
              <a:t>Начин живота – селице</a:t>
            </a:r>
          </a:p>
          <a:p>
            <a:r>
              <a:rPr lang="sr-Cyrl-BA" sz="2700" b="1" dirty="0" smtClean="0"/>
              <a:t>Бијела рода – бандере, оџаци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9"/>
            <a:ext cx="4306605" cy="32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чапље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7574"/>
            <a:ext cx="5194920" cy="3394472"/>
          </a:xfrm>
        </p:spPr>
        <p:txBody>
          <a:bodyPr>
            <a:noAutofit/>
          </a:bodyPr>
          <a:lstStyle/>
          <a:p>
            <a:r>
              <a:rPr lang="sr-Cyrl-BA" sz="2700" b="1" dirty="0" smtClean="0"/>
              <a:t>Станиште – баре, мочваре, доњи ток ријеке</a:t>
            </a:r>
          </a:p>
          <a:p>
            <a:r>
              <a:rPr lang="sr-Cyrl-BA" sz="2700" b="1" dirty="0" smtClean="0"/>
              <a:t>Изглед – пловне кожице...</a:t>
            </a:r>
          </a:p>
          <a:p>
            <a:r>
              <a:rPr lang="sr-Cyrl-BA" sz="2700" b="1" dirty="0" smtClean="0"/>
              <a:t>Исхрана – водоземци, гмизавци, рибе</a:t>
            </a:r>
          </a:p>
          <a:p>
            <a:r>
              <a:rPr lang="sr-Cyrl-BA" sz="2700" b="1" dirty="0" smtClean="0"/>
              <a:t>Начин живота – селице, колоније поред воде</a:t>
            </a:r>
          </a:p>
          <a:p>
            <a:r>
              <a:rPr lang="sr-Cyrl-BA" sz="2700" b="1" dirty="0" smtClean="0"/>
              <a:t>Сива и бијела чапља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5985"/>
            <a:ext cx="3098912" cy="41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Патке и гуске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4978896" cy="4039294"/>
          </a:xfrm>
        </p:spPr>
        <p:txBody>
          <a:bodyPr>
            <a:normAutofit fontScale="85000" lnSpcReduction="10000"/>
          </a:bodyPr>
          <a:lstStyle/>
          <a:p>
            <a:r>
              <a:rPr lang="sr-Cyrl-BA" b="1" dirty="0" smtClean="0"/>
              <a:t>Станиште – вода и копно</a:t>
            </a:r>
          </a:p>
          <a:p>
            <a:r>
              <a:rPr lang="sr-Cyrl-BA" b="1" dirty="0" smtClean="0"/>
              <a:t>Изглед – пловне кожице, масно перје, тртична жлијезда</a:t>
            </a:r>
          </a:p>
          <a:p>
            <a:r>
              <a:rPr lang="sr-Cyrl-BA" b="1" dirty="0" smtClean="0"/>
              <a:t>Исхрана – водоземци, гмизавци, дијелови биљака</a:t>
            </a:r>
          </a:p>
          <a:p>
            <a:r>
              <a:rPr lang="sr-Cyrl-BA" b="1" dirty="0" smtClean="0"/>
              <a:t>Начин живота – станарице, селице</a:t>
            </a:r>
          </a:p>
          <a:p>
            <a:r>
              <a:rPr lang="sr-Cyrl-BA" b="1" dirty="0" smtClean="0"/>
              <a:t>Дивља патка и дивља гуска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57710"/>
            <a:ext cx="3563849" cy="23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84" y="2680022"/>
            <a:ext cx="350824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коке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5566"/>
            <a:ext cx="4546848" cy="4176464"/>
          </a:xfrm>
        </p:spPr>
        <p:txBody>
          <a:bodyPr>
            <a:normAutofit/>
          </a:bodyPr>
          <a:lstStyle/>
          <a:p>
            <a:r>
              <a:rPr lang="sr-Cyrl-BA" sz="2700" b="1" dirty="0" smtClean="0"/>
              <a:t>Копнена станишта</a:t>
            </a:r>
          </a:p>
          <a:p>
            <a:r>
              <a:rPr lang="sr-Cyrl-BA" sz="2700" b="1" dirty="0" smtClean="0"/>
              <a:t>Изглед – снажан, кратак кљун и чврсте канџе</a:t>
            </a:r>
          </a:p>
          <a:p>
            <a:r>
              <a:rPr lang="sr-Cyrl-BA" sz="2700" b="1" dirty="0" smtClean="0"/>
              <a:t>Слаби летачи</a:t>
            </a:r>
          </a:p>
          <a:p>
            <a:r>
              <a:rPr lang="sr-Cyrl-BA" sz="2700" b="1" dirty="0" smtClean="0"/>
              <a:t>Исхрана – сјеменке, глисте, инсекти...</a:t>
            </a:r>
          </a:p>
          <a:p>
            <a:r>
              <a:rPr lang="sr-Cyrl-BA" sz="2700" b="1" dirty="0" smtClean="0"/>
              <a:t>Домаћа кокошка, фазан, препелица...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35646"/>
            <a:ext cx="383778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904" y="123478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800" b="1" cap="all" dirty="0" smtClean="0"/>
              <a:t>дјетлићи</a:t>
            </a:r>
            <a:endParaRPr lang="sr-Latn-RS" sz="2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9582"/>
            <a:ext cx="4474840" cy="3603847"/>
          </a:xfrm>
        </p:spPr>
        <p:txBody>
          <a:bodyPr>
            <a:normAutofit/>
          </a:bodyPr>
          <a:lstStyle/>
          <a:p>
            <a:r>
              <a:rPr lang="sr-Cyrl-BA" sz="2700" b="1" dirty="0" smtClean="0"/>
              <a:t>Живот на дрвећу</a:t>
            </a:r>
          </a:p>
          <a:p>
            <a:r>
              <a:rPr lang="sr-Cyrl-BA" sz="2700" b="1" dirty="0" smtClean="0"/>
              <a:t>Изглед – дуг кљун, љепљив језик...</a:t>
            </a:r>
          </a:p>
          <a:p>
            <a:r>
              <a:rPr lang="sr-Cyrl-BA" sz="2700" b="1" dirty="0" smtClean="0"/>
              <a:t>Исхрана – инсекти и ларве...</a:t>
            </a:r>
          </a:p>
          <a:p>
            <a:r>
              <a:rPr lang="sr-Cyrl-BA" sz="2700" b="1" dirty="0" smtClean="0"/>
              <a:t>Велики дјетлић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6838"/>
            <a:ext cx="3818201" cy="43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66822D"/>
      </a:dk2>
      <a:lt2>
        <a:srgbClr val="689716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483</Words>
  <Application>Microsoft Office PowerPoint</Application>
  <PresentationFormat>On-screen Show (16:9)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РАЗНОВРСНОСТ ПТИЦА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– облик и грађа</dc:title>
  <dc:creator>Dejanovic</dc:creator>
  <cp:lastModifiedBy>Dejanovic</cp:lastModifiedBy>
  <cp:revision>63</cp:revision>
  <dcterms:created xsi:type="dcterms:W3CDTF">2018-10-25T08:23:38Z</dcterms:created>
  <dcterms:modified xsi:type="dcterms:W3CDTF">2020-04-08T16:59:50Z</dcterms:modified>
</cp:coreProperties>
</file>