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7" r:id="rId4"/>
    <p:sldId id="262" r:id="rId5"/>
    <p:sldId id="258" r:id="rId6"/>
    <p:sldId id="263" r:id="rId7"/>
    <p:sldId id="259" r:id="rId8"/>
    <p:sldId id="264" r:id="rId9"/>
    <p:sldId id="268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71F13-933F-4067-8094-BC2237E01458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2D733-8AD3-41F0-A58A-DE92FC71E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D733-8AD3-41F0-A58A-DE92FC71E1E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8CFD-B0E5-4588-BD59-439AD1927DD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030-640D-4975-9CF5-B21236E6EE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8CFD-B0E5-4588-BD59-439AD1927DD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030-640D-4975-9CF5-B21236E6E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8CFD-B0E5-4588-BD59-439AD1927DD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030-640D-4975-9CF5-B21236E6E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8CFD-B0E5-4588-BD59-439AD1927DD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030-640D-4975-9CF5-B21236E6E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8CFD-B0E5-4588-BD59-439AD1927DD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8680030-640D-4975-9CF5-B21236E6E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8CFD-B0E5-4588-BD59-439AD1927DD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030-640D-4975-9CF5-B21236E6E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8CFD-B0E5-4588-BD59-439AD1927DD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030-640D-4975-9CF5-B21236E6E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8CFD-B0E5-4588-BD59-439AD1927DD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030-640D-4975-9CF5-B21236E6E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8CFD-B0E5-4588-BD59-439AD1927DD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030-640D-4975-9CF5-B21236E6E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8CFD-B0E5-4588-BD59-439AD1927DD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030-640D-4975-9CF5-B21236E6E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8CFD-B0E5-4588-BD59-439AD1927DD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030-640D-4975-9CF5-B21236E6E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B108CFD-B0E5-4588-BD59-439AD1927DD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8680030-640D-4975-9CF5-B21236E6E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Појам функције и функција директне пропорционалности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-вјежва-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sr-Cyrl-RS" dirty="0" smtClean="0"/>
              <a:t>Задаци за вјежбу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/>
          <a:lstStyle/>
          <a:p>
            <a:pPr marL="594360" indent="-457200">
              <a:buNone/>
            </a:pPr>
            <a:r>
              <a:rPr lang="sr-Cyrl-RS" sz="2400" dirty="0" smtClean="0"/>
              <a:t>1.	</a:t>
            </a:r>
            <a:r>
              <a:rPr lang="sr-Cyrl-RS" dirty="0" smtClean="0"/>
              <a:t>На основу табеле одреди формулу којом је функција </a:t>
            </a:r>
            <a:r>
              <a:rPr lang="en-US" i="1" dirty="0" smtClean="0"/>
              <a:t>f</a:t>
            </a:r>
            <a:r>
              <a:rPr lang="sr-Cyrl-RS" dirty="0" smtClean="0"/>
              <a:t> задана и нацртај њен график</a:t>
            </a:r>
            <a:r>
              <a:rPr lang="sr-Cyrl-RS" sz="2400" dirty="0" smtClean="0"/>
              <a:t>.</a:t>
            </a:r>
          </a:p>
          <a:p>
            <a:pPr marL="651510" indent="-514350">
              <a:buFont typeface="+mj-lt"/>
              <a:buAutoNum type="arabicPeriod"/>
            </a:pPr>
            <a:endParaRPr lang="en-US" dirty="0" smtClean="0"/>
          </a:p>
          <a:p>
            <a:pPr marL="651510" indent="-514350">
              <a:buFont typeface="+mj-lt"/>
              <a:buAutoNum type="arabicPeriod"/>
            </a:pPr>
            <a:endParaRPr lang="en-US" dirty="0" smtClean="0"/>
          </a:p>
          <a:p>
            <a:pPr marL="594360" indent="-457200">
              <a:buNone/>
            </a:pPr>
            <a:r>
              <a:rPr lang="sr-Cyrl-RS" dirty="0" smtClean="0"/>
              <a:t>2.	Функција задана табелом је директна пропорционалност</a:t>
            </a:r>
            <a:r>
              <a:rPr lang="en-US" dirty="0" smtClean="0"/>
              <a:t>.</a:t>
            </a:r>
            <a:endParaRPr lang="sr-Cyrl-RS" dirty="0" smtClean="0"/>
          </a:p>
          <a:p>
            <a:pPr marL="594360" indent="-457200">
              <a:buNone/>
            </a:pPr>
            <a:r>
              <a:rPr lang="sr-Cyrl-RS" dirty="0" smtClean="0"/>
              <a:t>		а</a:t>
            </a:r>
            <a:r>
              <a:rPr lang="sr-Cyrl-RS" smtClean="0"/>
              <a:t>) 	Одреди </a:t>
            </a:r>
            <a:r>
              <a:rPr lang="sr-Cyrl-RS" dirty="0" smtClean="0"/>
              <a:t>коефицијент </a:t>
            </a:r>
            <a:r>
              <a:rPr lang="en-US" i="1" dirty="0" smtClean="0"/>
              <a:t>k </a:t>
            </a:r>
            <a:r>
              <a:rPr lang="sr-Cyrl-RS" dirty="0" smtClean="0"/>
              <a:t>па функцију 			запиши формулом</a:t>
            </a:r>
            <a:endParaRPr lang="en-US" dirty="0" smtClean="0"/>
          </a:p>
          <a:p>
            <a:pPr marL="594360" indent="-457200">
              <a:buNone/>
            </a:pPr>
            <a:r>
              <a:rPr lang="sr-Cyrl-RS" dirty="0" smtClean="0"/>
              <a:t>		б) 	Попуни празна поља табеле</a:t>
            </a:r>
            <a:endParaRPr lang="en-US" dirty="0" smtClean="0"/>
          </a:p>
          <a:p>
            <a:pPr marL="594360" indent="-457200">
              <a:buFont typeface="+mj-lt"/>
              <a:buAutoNum type="arabicPeriod"/>
            </a:pP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057400"/>
          <a:ext cx="58674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7900"/>
                <a:gridCol w="977900"/>
                <a:gridCol w="977900"/>
                <a:gridCol w="977900"/>
                <a:gridCol w="977900"/>
                <a:gridCol w="977900"/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x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3</a:t>
                      </a:r>
                      <a:endParaRPr lang="en-US" sz="2000" b="1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y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-7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057400" y="5715000"/>
          <a:ext cx="53340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000" dirty="0" smtClean="0"/>
                        <a:t>4/3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000" dirty="0" smtClean="0"/>
                        <a:t>1.5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000" dirty="0" smtClean="0"/>
                        <a:t>0.075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000" dirty="0" smtClean="0"/>
                        <a:t>15/4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152399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23560"/>
          </a:xfrm>
        </p:spPr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3.	Милан има 65 КМ. Одлучио је да сваког мјесеца своју уштеђевину увећа за 15 КМ. Ако Миланову уштеђевину обиљежимо са </a:t>
            </a:r>
            <a:r>
              <a:rPr lang="en-US" i="1" dirty="0" smtClean="0"/>
              <a:t>y</a:t>
            </a:r>
            <a:r>
              <a:rPr lang="sr-Cyrl-RS" dirty="0" smtClean="0"/>
              <a:t>, а</a:t>
            </a:r>
            <a:r>
              <a:rPr lang="en-US" dirty="0" smtClean="0"/>
              <a:t> </a:t>
            </a:r>
            <a:r>
              <a:rPr lang="sr-Cyrl-RS" dirty="0" smtClean="0"/>
              <a:t>са </a:t>
            </a:r>
            <a:r>
              <a:rPr lang="en-US" i="1" dirty="0" smtClean="0"/>
              <a:t>x</a:t>
            </a:r>
            <a:r>
              <a:rPr lang="sr-Cyrl-RS" dirty="0" smtClean="0"/>
              <a:t> број мјесеци, записати формулом раст његове уштеђевине.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4.	График директне пропорционалности пролази кроз тачку </a:t>
            </a:r>
            <a:r>
              <a:rPr lang="en-US" dirty="0" smtClean="0"/>
              <a:t>G</a:t>
            </a:r>
            <a:r>
              <a:rPr lang="sr-Cyrl-RS" dirty="0" smtClean="0"/>
              <a:t>(</a:t>
            </a:r>
            <a:r>
              <a:rPr lang="en-US" dirty="0" smtClean="0"/>
              <a:t>-2,1</a:t>
            </a:r>
            <a:r>
              <a:rPr lang="sr-Cyrl-RS" dirty="0" smtClean="0"/>
              <a:t>)</a:t>
            </a:r>
            <a:r>
              <a:rPr lang="en-US" dirty="0" smtClean="0"/>
              <a:t>. </a:t>
            </a:r>
            <a:r>
              <a:rPr lang="sr-Cyrl-RS" dirty="0" smtClean="0"/>
              <a:t>Одреди формулу те зависности и нацртај график функције.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Cyrl-RS" dirty="0" smtClean="0"/>
              <a:t>Задатак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sr-Cyrl-RS" dirty="0" smtClean="0"/>
              <a:t>	На основу дате табеле одреди формулу којом је функција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sr-Cyrl-RS" dirty="0" smtClean="0"/>
              <a:t>задана и нацртај њен график. </a:t>
            </a:r>
          </a:p>
          <a:p>
            <a:pPr marL="514350" indent="-514350">
              <a:buFont typeface="+mj-lt"/>
              <a:buAutoNum type="arabicPeriod"/>
            </a:pPr>
            <a:endParaRPr lang="sr-Cyrl-RS" dirty="0"/>
          </a:p>
          <a:p>
            <a:pPr marL="514350" indent="-51435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36576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f(x)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sr-Cyrl-RS" sz="2800" dirty="0" smtClean="0"/>
              <a:t>Рјешење: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>
            <a:normAutofit/>
          </a:bodyPr>
          <a:lstStyle/>
          <a:p>
            <a:pPr>
              <a:buNone/>
            </a:pP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	Запишимо нашу функцију у општем облику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f(x)=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kx+n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при чему ћемо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одредити помоћу тачака из дате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табеле.</a:t>
            </a:r>
          </a:p>
          <a:p>
            <a:pPr>
              <a:buNone/>
            </a:pPr>
            <a:r>
              <a:rPr lang="sr-Cyrl-R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Cyrl-R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k·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+n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, из чега добијемо да је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sr-Cyrl-R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. Сада нам преостаје још да одредимо коефицијент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k.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Ако искористимо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n=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и још једну произвољну тачку из табеле, рецимо           (</a:t>
            </a:r>
            <a:r>
              <a:rPr lang="sr-Cyrl-R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-1,-1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),  добијамо сљедеће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k·(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)+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из чега нам слиједи да је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k=</a:t>
            </a:r>
            <a:r>
              <a:rPr lang="en-US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С обзиром да смо одредили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k=</a:t>
            </a:r>
            <a:r>
              <a:rPr lang="en-US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n=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наша функција добија облик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f(x)=</a:t>
            </a:r>
            <a:r>
              <a:rPr lang="en-US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x+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sr-Latn-RS" sz="2400" u="sng" dirty="0" smtClean="0"/>
              <a:t>...</a:t>
            </a:r>
            <a:endParaRPr lang="en-US" sz="2400" u="sng" dirty="0"/>
          </a:p>
        </p:txBody>
      </p:sp>
      <p:pic>
        <p:nvPicPr>
          <p:cNvPr id="5" name="Content Placeholder 4" descr="geogebra-export7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143000"/>
            <a:ext cx="7696200" cy="56310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Cyrl-RS" dirty="0" smtClean="0"/>
              <a:t>Задатак 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	Функција задана табелом је директна пропорционалност</a:t>
            </a:r>
            <a:r>
              <a:rPr lang="en-US" dirty="0" smtClean="0"/>
              <a:t>.</a:t>
            </a:r>
            <a:endParaRPr lang="sr-Cyrl-RS" dirty="0"/>
          </a:p>
          <a:p>
            <a:pPr>
              <a:buNone/>
            </a:pPr>
            <a:r>
              <a:rPr lang="sr-Cyrl-RS" dirty="0" smtClean="0"/>
              <a:t>		а)	 </a:t>
            </a:r>
            <a:r>
              <a:rPr lang="sr-Cyrl-RS" dirty="0"/>
              <a:t>О</a:t>
            </a:r>
            <a:r>
              <a:rPr lang="sr-Cyrl-RS" dirty="0" smtClean="0"/>
              <a:t>дреди коефицијент </a:t>
            </a:r>
            <a:r>
              <a:rPr lang="en-US" i="1" dirty="0" smtClean="0"/>
              <a:t>k </a:t>
            </a:r>
            <a:r>
              <a:rPr lang="sr-Cyrl-RS" dirty="0" smtClean="0"/>
              <a:t>па функцију               		запиши формулом</a:t>
            </a:r>
            <a:endParaRPr lang="en-US" dirty="0" smtClean="0"/>
          </a:p>
          <a:p>
            <a:pPr>
              <a:buNone/>
            </a:pPr>
            <a:r>
              <a:rPr lang="sr-Cyrl-RS" dirty="0" smtClean="0"/>
              <a:t>		б) 	Попуни празна поља табеле</a:t>
            </a:r>
          </a:p>
          <a:p>
            <a:pPr>
              <a:buNone/>
            </a:pPr>
            <a:endParaRPr lang="sr-Cyrl-R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4600" y="4648200"/>
          <a:ext cx="6096000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x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y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-4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-6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l"/>
            <a:r>
              <a:rPr lang="sr-Cyrl-RS" sz="2400" u="sng" dirty="0" smtClean="0"/>
              <a:t>Рјешење:</a:t>
            </a:r>
            <a:endParaRPr lang="en-US" sz="2400" u="sng" dirty="0"/>
          </a:p>
        </p:txBody>
      </p:sp>
      <p:pic>
        <p:nvPicPr>
          <p:cNvPr id="6" name="Content Placeholder 5" descr="kkk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8438" y="1600200"/>
            <a:ext cx="7527123" cy="4708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Cyrl-RS" dirty="0" smtClean="0"/>
              <a:t>Задатак 3: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	Које од сљедећих величина су директно пропорционалне:</a:t>
            </a:r>
          </a:p>
          <a:p>
            <a:pPr>
              <a:buNone/>
            </a:pPr>
            <a:r>
              <a:rPr lang="sr-Cyrl-RS" dirty="0" smtClean="0"/>
              <a:t>		а) дијагонала и страница квадрата</a:t>
            </a:r>
          </a:p>
          <a:p>
            <a:pPr>
              <a:buNone/>
            </a:pPr>
            <a:r>
              <a:rPr lang="sr-Cyrl-RS" dirty="0" smtClean="0"/>
              <a:t>		б) обим и полупречник круга</a:t>
            </a:r>
          </a:p>
          <a:p>
            <a:pPr>
              <a:buNone/>
            </a:pPr>
            <a:r>
              <a:rPr lang="sr-Cyrl-RS" dirty="0" smtClean="0"/>
              <a:t>		в) површина и полупречник круга</a:t>
            </a:r>
          </a:p>
          <a:p>
            <a:pPr>
              <a:buNone/>
            </a:pPr>
            <a:r>
              <a:rPr lang="sr-Cyrl-RS" dirty="0" smtClean="0"/>
              <a:t>		г) површина и страница квадрата</a:t>
            </a:r>
          </a:p>
          <a:p>
            <a:pPr>
              <a:buNone/>
            </a:pPr>
            <a:r>
              <a:rPr lang="sr-Cyrl-RS" dirty="0" smtClean="0"/>
              <a:t>		д) висина и страница једнакостраничног 	      	троугла</a:t>
            </a:r>
          </a:p>
          <a:p>
            <a:pPr>
              <a:buNone/>
            </a:pPr>
            <a:r>
              <a:rPr lang="sr-Cyrl-RS" dirty="0" smtClean="0"/>
              <a:t>		ђ) обим и страница правилног шестоугла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sr-Cyrl-RS" sz="2400" u="sng" dirty="0" smtClean="0"/>
              <a:t>Рјешење:</a:t>
            </a:r>
            <a:endParaRPr lang="en-US" sz="2400" u="sng" dirty="0"/>
          </a:p>
        </p:txBody>
      </p:sp>
      <p:pic>
        <p:nvPicPr>
          <p:cNvPr id="4" name="Content Placeholder 3" descr="geogebra-export9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19200"/>
            <a:ext cx="9144000" cy="5486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sz="3200" dirty="0" smtClean="0"/>
              <a:t>Задаци за домаћу задаћу:</a:t>
            </a:r>
          </a:p>
          <a:p>
            <a:r>
              <a:rPr lang="sr-Cyrl-RS" dirty="0" smtClean="0"/>
              <a:t>-збирка задатака, стр. 77, задатак 14</a:t>
            </a:r>
          </a:p>
          <a:p>
            <a:r>
              <a:rPr lang="sr-Cyrl-RS" dirty="0" smtClean="0"/>
              <a:t>-збирка задатака, стр. </a:t>
            </a:r>
            <a:r>
              <a:rPr lang="sr-Cyrl-RS" dirty="0" smtClean="0"/>
              <a:t>81, </a:t>
            </a:r>
            <a:r>
              <a:rPr lang="sr-Cyrl-RS" dirty="0" smtClean="0"/>
              <a:t>задатак </a:t>
            </a:r>
            <a:r>
              <a:rPr lang="sr-Cyrl-RS" dirty="0" smtClean="0"/>
              <a:t>51</a:t>
            </a:r>
            <a:endParaRPr lang="sr-Cyrl-RS" dirty="0" smtClean="0"/>
          </a:p>
          <a:p>
            <a:endParaRPr lang="sr-Cyrl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348</TotalTime>
  <Words>118</Words>
  <Application>Microsoft Office PowerPoint</Application>
  <PresentationFormat>On-screen Show (4:3)</PresentationFormat>
  <Paragraphs>91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Појам функције и функција директне пропорционалности</vt:lpstr>
      <vt:lpstr>Задатак 1:</vt:lpstr>
      <vt:lpstr>Рјешење:</vt:lpstr>
      <vt:lpstr>...</vt:lpstr>
      <vt:lpstr>Задатак 2:</vt:lpstr>
      <vt:lpstr>Рјешење:</vt:lpstr>
      <vt:lpstr>Задатак 3:</vt:lpstr>
      <vt:lpstr>Рјешење:</vt:lpstr>
      <vt:lpstr>Slide 9</vt:lpstr>
      <vt:lpstr>Задаци за вјежбу</vt:lpstr>
      <vt:lpstr>...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Појам функције и функција директне пропорционалности</dc:title>
  <dc:creator>No1Rafa</dc:creator>
  <cp:lastModifiedBy>No1Rafa</cp:lastModifiedBy>
  <cp:revision>39</cp:revision>
  <dcterms:created xsi:type="dcterms:W3CDTF">2020-04-07T23:17:43Z</dcterms:created>
  <dcterms:modified xsi:type="dcterms:W3CDTF">2020-04-09T07:59:43Z</dcterms:modified>
</cp:coreProperties>
</file>