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41" autoAdjust="0"/>
  </p:normalViewPr>
  <p:slideViewPr>
    <p:cSldViewPr>
      <p:cViewPr>
        <p:scale>
          <a:sx n="99" d="100"/>
          <a:sy n="99" d="100"/>
        </p:scale>
        <p:origin x="-546" y="-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1F817-2782-48D9-973C-CF6B21E88DC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AAAE-3FC7-4EBE-BC6C-34E30AFF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3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Нхллб,јмб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AAAAE-3FC7-4EBE-BC6C-34E30AFFC0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2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5D9E1-0E80-4A3A-97BE-88EA27B41B6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C43A3F-26F3-4DF8-A5E7-5C3BFA8B4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266949"/>
          </a:xfrm>
        </p:spPr>
        <p:txBody>
          <a:bodyPr/>
          <a:lstStyle/>
          <a:p>
            <a:r>
              <a:rPr lang="sr-Cyrl-BA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РЈЕШАВАЊЕ ЗАДАТАКА </a:t>
            </a:r>
            <a:br>
              <a:rPr lang="sr-Cyrl-BA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САСТАВЉАЊЕМ ИЗРАЗА</a:t>
            </a:r>
            <a:br>
              <a:rPr lang="sr-Cyrl-BA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(САБИРАЊЕ И ОДУЗИМАЊЕ)</a:t>
            </a:r>
            <a:endParaRPr lang="en-US" sz="3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914400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4. РАЗРЕД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Prijemni -matematika -informacione tehnologije | Niš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96621"/>
            <a:ext cx="1693395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26" y="96621"/>
            <a:ext cx="1693395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9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Бројевни изрази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 да садрже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61913"/>
            <a:r>
              <a:rPr lang="sr-Latn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бројеве, </a:t>
            </a:r>
            <a:endParaRPr lang="sr-Latn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0"/>
            <a:r>
              <a:rPr lang="sr-Latn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рачунске операције </a:t>
            </a: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endParaRPr lang="sr-Latn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0"/>
            <a:r>
              <a:rPr lang="sr-Latn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заграде.</a:t>
            </a: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Рјешавамо задатке на стр. 112 у уџбенику.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6">
            <a:extLst>
              <a:ext uri="{FF2B5EF4-FFF2-40B4-BE49-F238E27FC236}">
                <a16:creationId xmlns:a16="http://schemas.microsoft.com/office/drawing/2014/main" xmlns="" id="{2621133D-3ADA-47C5-900D-63647FBDD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58987"/>
            <a:ext cx="3936603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57200" y="4324350"/>
            <a:ext cx="30480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4. РАЗРЕД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5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950"/>
            <a:ext cx="8229600" cy="137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цртежу су два јата птица. У првом јату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 148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у другом 234 птице.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јата одлетјеле су 82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птице.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птица је остало укупно у оба јата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 descr="D:\My Documents\silhouette-flock-birds-black-contours-flying-birds-flying-pigeons-silhouette-flock-birds-black-contours-11988811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733550"/>
            <a:ext cx="2047875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1733550"/>
            <a:ext cx="6019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Израз: (148 + 234) – 82 = 382 – 82 = 300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 израза: 300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У оба јата је остало 300 птица.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476750"/>
            <a:ext cx="30480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4. РАЗРЕД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7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8150"/>
            <a:ext cx="8229600" cy="3810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(5. задатак у уџбенику)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Ријека Дрина је дуга 461 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Морава је 107 </a:t>
            </a:r>
            <a:r>
              <a:rPr lang="sr-Latn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дужа од Дрине, а Сава је 372 </a:t>
            </a:r>
            <a:r>
              <a:rPr lang="sr-Latn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дужа од Мораве. Колико 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дуга Сава?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Дрина: 461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endParaRPr lang="sr-Cyrl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Морава: 461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+ 107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568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</a:t>
            </a:r>
            <a:endParaRPr lang="sr-Cyrl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Сава: 568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+ 372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</a:t>
            </a:r>
            <a:endParaRPr lang="sr-Latn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зраз: 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(461 + 107) + 372 =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568 + 372 =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940</a:t>
            </a:r>
            <a:endParaRPr lang="sr-Cyrl-R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 израза: 940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Сава је дуга 9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километара.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324350"/>
            <a:ext cx="30480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4. РАЗРЕД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8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под б)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Збир бројева а и 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смањи за 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за: а = 405, 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=127, 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283.</a:t>
            </a:r>
          </a:p>
          <a:p>
            <a:pPr marL="0" indent="0">
              <a:buNone/>
            </a:pP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b) – c =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324350"/>
            <a:ext cx="30480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4. РАЗРЕД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5500" y="1673721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(405 + 127) – 283= 532 – 283= 249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428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84582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у уџбенику)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продавници је било 850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шећера. Првог дана је продато 238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другог дана 197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трећег дана, послије продаје у продавници је остало још 206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шећера. Колико је килограма шећера продато трећег дана?</a:t>
            </a:r>
          </a:p>
          <a:p>
            <a:pPr marL="0" indent="0" algn="just">
              <a:buNone/>
            </a:pP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Израз: 850 - (238 + 197 + 206) = 850 – 641 = 209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 израза: 209       </a:t>
            </a:r>
          </a:p>
          <a:p>
            <a:pPr marL="0" indent="0" algn="just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Трећег дана је продато 209 килограма шећера.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01345" y="1733550"/>
            <a:ext cx="990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850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17276" y="2867892"/>
            <a:ext cx="685800" cy="419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238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53745" y="2829792"/>
            <a:ext cx="685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197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05800" y="2829792"/>
            <a:ext cx="685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05800" y="2297259"/>
            <a:ext cx="685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206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1"/>
            <a:endCxn id="5" idx="0"/>
          </p:cNvCxnSpPr>
          <p:nvPr/>
        </p:nvCxnSpPr>
        <p:spPr>
          <a:xfrm flipH="1">
            <a:off x="6960176" y="1962150"/>
            <a:ext cx="341169" cy="905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7796645" y="2190750"/>
            <a:ext cx="0" cy="639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8162059" y="1962150"/>
            <a:ext cx="486641" cy="335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05246" y="4441371"/>
            <a:ext cx="30480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4. РАЗРЕД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77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394472"/>
          </a:xfrm>
        </p:spPr>
        <p:txBody>
          <a:bodyPr/>
          <a:lstStyle/>
          <a:p>
            <a:pPr marL="137160" indent="0">
              <a:buNone/>
            </a:pPr>
            <a:endParaRPr lang="sr-Cyrl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Урадити 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6, 7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задатак у </a:t>
            </a: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из Математике на стр.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sr-Latn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324350"/>
            <a:ext cx="30480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4. РАЗРЕД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kvir za tekst 3">
            <a:extLst>
              <a:ext uri="{FF2B5EF4-FFF2-40B4-BE49-F238E27FC236}">
                <a16:creationId xmlns:a16="http://schemas.microsoft.com/office/drawing/2014/main" xmlns="" xmlns:lc="http://schemas.openxmlformats.org/drawingml/2006/lockedCanvas" id="{16B1DDBE-D01F-4D28-9178-0893C348FF6C}"/>
              </a:ext>
            </a:extLst>
          </p:cNvPr>
          <p:cNvSpPr txBox="1"/>
          <p:nvPr/>
        </p:nvSpPr>
        <p:spPr>
          <a:xfrm>
            <a:off x="609600" y="281285"/>
            <a:ext cx="4179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</p:txBody>
      </p:sp>
    </p:spTree>
    <p:extLst>
      <p:ext uri="{BB962C8B-B14F-4D97-AF65-F5344CB8AC3E}">
        <p14:creationId xmlns:p14="http://schemas.microsoft.com/office/powerpoint/2010/main" val="3526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308</TotalTime>
  <Words>318</Words>
  <Application>Microsoft Office PowerPoint</Application>
  <PresentationFormat>Projekcija na ekranu (16:9)</PresentationFormat>
  <Paragraphs>49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Executive</vt:lpstr>
      <vt:lpstr>РЈЕШАВАЊЕ ЗАДАТАКА  САСТАВЉАЊЕМ ИЗРАЗА (САБИРАЊЕ И ОДУЗИМАЊЕ)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БРОЈЕВНИ ИЗРАЗИ СА САБИРАЊЕМ И ОДУЗИМАЊЕМ</dc:title>
  <dc:creator>User</dc:creator>
  <cp:lastModifiedBy>tatjana</cp:lastModifiedBy>
  <cp:revision>28</cp:revision>
  <dcterms:created xsi:type="dcterms:W3CDTF">2020-04-04T18:54:23Z</dcterms:created>
  <dcterms:modified xsi:type="dcterms:W3CDTF">2020-04-08T19:03:25Z</dcterms:modified>
</cp:coreProperties>
</file>