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3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CB33-4405-4B44-9224-9F0DD67ECDE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BAA3-7D98-49E7-A55D-AC5450EAC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CB33-4405-4B44-9224-9F0DD67ECDE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BAA3-7D98-49E7-A55D-AC5450EAC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CB33-4405-4B44-9224-9F0DD67ECDE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BAA3-7D98-49E7-A55D-AC5450EAC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CB33-4405-4B44-9224-9F0DD67ECDE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BAA3-7D98-49E7-A55D-AC5450EAC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CB33-4405-4B44-9224-9F0DD67ECDE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BAA3-7D98-49E7-A55D-AC5450EACA9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CB33-4405-4B44-9224-9F0DD67ECDE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BAA3-7D98-49E7-A55D-AC5450EAC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CB33-4405-4B44-9224-9F0DD67ECDE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BAA3-7D98-49E7-A55D-AC5450EACA9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CB33-4405-4B44-9224-9F0DD67ECDE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BAA3-7D98-49E7-A55D-AC5450EAC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CB33-4405-4B44-9224-9F0DD67ECDE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BAA3-7D98-49E7-A55D-AC5450EAC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CB33-4405-4B44-9224-9F0DD67ECDE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BAA3-7D98-49E7-A55D-AC5450EACA9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CB33-4405-4B44-9224-9F0DD67ECDE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BAA3-7D98-49E7-A55D-AC5450EAC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89CB33-4405-4B44-9224-9F0DD67ECDE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A19BAA3-7D98-49E7-A55D-AC5450EACA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B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„а зашто он вежба“</a:t>
            </a:r>
            <a:br>
              <a:rPr lang="sr-Cyrl-B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 радовић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52750"/>
            <a:ext cx="6400800" cy="1314450"/>
          </a:xfrm>
        </p:spPr>
        <p:txBody>
          <a:bodyPr/>
          <a:lstStyle/>
          <a:p>
            <a:pPr algn="ctr"/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1" descr="D:\My Documents\unnamed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74295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1" descr="D:\My Documents\unnamed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74295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827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150"/>
            <a:ext cx="7162800" cy="3352800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buNone/>
            </a:pPr>
            <a:r>
              <a:rPr lang="sr-Cyrl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Синоћ сам био у позоришту. Гледао сам монодраму „Живот“ у којој су учествовали сви глумци нашег позоришта. Била је то премијера која је синоћ изведена по тридесети пут. Сценограф представе је одабрао добру музику. Суфлер </a:t>
            </a:r>
            <a:r>
              <a:rPr lang="sr-Cyrl-B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(шаптач</a:t>
            </a:r>
            <a:r>
              <a:rPr lang="sr-Cyrl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се одлично чуо у читавој позоришној дворани. Костимограф, који иначе пише позоришне драме, појавио се на крају представе уз громогласан аплауз свих присутних.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509016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090" y="3391756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МОНОДРАМА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31313" y="340342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ПРЕМИЈЕРА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3391756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СЦЕНОГРАФ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090" y="4057458"/>
            <a:ext cx="236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СУФЛЕР (ШАПТАЧ)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405745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КОСТИМОГРАФ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4024709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ГЛУМЦИ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389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1" descr="D:\My Documents\unnamed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1799" y="285751"/>
            <a:ext cx="304800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295275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Позоришне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драме имају и ХУМОРА И ТУГЕ.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509016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2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534400" cy="4572000"/>
          </a:xfrm>
        </p:spPr>
        <p:txBody>
          <a:bodyPr>
            <a:normAutofit/>
          </a:bodyPr>
          <a:lstStyle/>
          <a:p>
            <a:r>
              <a:rPr lang="sr-Cyrl-BA" dirty="0"/>
              <a:t>У драмском  тексту „А зашто он вежба</a:t>
            </a:r>
            <a:r>
              <a:rPr lang="sr-Cyrl-BA" dirty="0" smtClean="0"/>
              <a:t>“, који је написао Душан Радовић, </a:t>
            </a:r>
            <a:r>
              <a:rPr lang="sr-Cyrl-BA" dirty="0"/>
              <a:t>постоје двије </a:t>
            </a:r>
            <a:r>
              <a:rPr lang="sr-Cyrl-BA" dirty="0" smtClean="0"/>
              <a:t>улоге:</a:t>
            </a:r>
            <a:r>
              <a:rPr lang="sr-Cyrl-BA" dirty="0"/>
              <a:t> </a:t>
            </a:r>
            <a:r>
              <a:rPr lang="sr-Cyrl-BA" b="1" dirty="0" smtClean="0"/>
              <a:t>МИЛЕ</a:t>
            </a:r>
            <a:r>
              <a:rPr lang="sr-Cyrl-BA" dirty="0" smtClean="0"/>
              <a:t> </a:t>
            </a:r>
            <a:r>
              <a:rPr lang="sr-Cyrl-BA" dirty="0"/>
              <a:t>и </a:t>
            </a:r>
            <a:r>
              <a:rPr lang="sr-Cyrl-BA" b="1" dirty="0" smtClean="0"/>
              <a:t>РИСТА.</a:t>
            </a:r>
            <a:endParaRPr lang="en-US" dirty="0"/>
          </a:p>
          <a:p>
            <a:r>
              <a:rPr lang="sr-Cyrl-BA" dirty="0"/>
              <a:t>Коју </a:t>
            </a:r>
            <a:r>
              <a:rPr lang="sr-Cyrl-BA" dirty="0" smtClean="0"/>
              <a:t>бисте улогу </a:t>
            </a:r>
            <a:r>
              <a:rPr lang="sr-Cyrl-BA" dirty="0"/>
              <a:t>одабрали? </a:t>
            </a:r>
            <a:endParaRPr lang="sr-Cyrl-BA" dirty="0" smtClean="0"/>
          </a:p>
          <a:p>
            <a:endParaRPr lang="sr-Cyrl-BA" dirty="0" smtClean="0"/>
          </a:p>
          <a:p>
            <a:r>
              <a:rPr lang="sr-Cyrl-BA" dirty="0" smtClean="0"/>
              <a:t>Које особине има Миле?</a:t>
            </a:r>
          </a:p>
          <a:p>
            <a:pPr marL="0" indent="0">
              <a:buNone/>
            </a:pPr>
            <a:r>
              <a:rPr lang="sr-Cyrl-BA" dirty="0" smtClean="0"/>
              <a:t>Миле је: љут, осветољубив, истрајан, одлучан, строг...</a:t>
            </a:r>
          </a:p>
          <a:p>
            <a:endParaRPr lang="sr-Cyrl-BA" dirty="0" smtClean="0"/>
          </a:p>
          <a:p>
            <a:r>
              <a:rPr lang="sr-Cyrl-BA" dirty="0" smtClean="0"/>
              <a:t>Које особине има Риста?</a:t>
            </a:r>
          </a:p>
          <a:p>
            <a:pPr marL="0" indent="0">
              <a:buNone/>
            </a:pPr>
            <a:r>
              <a:rPr lang="sr-Cyrl-BA" dirty="0" smtClean="0"/>
              <a:t>Риста је</a:t>
            </a:r>
            <a:r>
              <a:rPr lang="en-US" smtClean="0"/>
              <a:t>:</a:t>
            </a:r>
            <a:r>
              <a:rPr lang="sr-Cyrl-BA" smtClean="0"/>
              <a:t> </a:t>
            </a:r>
            <a:r>
              <a:rPr lang="sr-Cyrl-BA" dirty="0" smtClean="0"/>
              <a:t>радознао, упоран, опрезан, забринут...</a:t>
            </a:r>
            <a:endParaRPr lang="sr-Cyrl-BA" dirty="0"/>
          </a:p>
          <a:p>
            <a:endParaRPr lang="sr-Cyrl-BA" dirty="0"/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4509016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70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5750"/>
            <a:ext cx="8229600" cy="419100"/>
          </a:xfrm>
        </p:spPr>
        <p:txBody>
          <a:bodyPr>
            <a:noAutofit/>
          </a:bodyPr>
          <a:lstStyle/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Језик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3450" y="853478"/>
            <a:ext cx="82296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РАЗУМЕМ –</a:t>
            </a:r>
          </a:p>
          <a:p>
            <a:pPr marL="0" indent="0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ВЕЖБАМ –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ОВДЕ –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ХТЕО –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ЦЕО –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853477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РАЗУМИЈЕМ 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1179047"/>
            <a:ext cx="3240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ВЈЕЖБАМ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3667" y="1655297"/>
            <a:ext cx="3240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ОВДЈЕ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3667" y="2184806"/>
            <a:ext cx="3240742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ХТИО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43100" y="2701767"/>
            <a:ext cx="3240742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ЦИО, ЦИЈЕЛ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4509016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50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229600" cy="3657600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  <a:p>
            <a:pPr marL="0" indent="0">
              <a:buNone/>
            </a:pP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Препричајте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драмски текст „А зашто он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вежба“.</a:t>
            </a:r>
          </a:p>
          <a:p>
            <a:pPr marL="0" indent="0">
              <a:buNone/>
            </a:pP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Покушајте са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неким од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укућана да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изведете ову представу. Одаберите улогу која вам се више свиђа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Након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вашег првог извођења, ако </a:t>
            </a:r>
            <a:r>
              <a:rPr lang="sr-Cyrl-BA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sr-Cyrl-B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желите,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можете промијенити крај ове представе.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509016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56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217</TotalTime>
  <Words>258</Words>
  <Application>Microsoft Office PowerPoint</Application>
  <PresentationFormat>Projekcija na ekranu (16:9)</PresentationFormat>
  <Paragraphs>41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Clarity</vt:lpstr>
      <vt:lpstr>„а зашто он вежба“ Душан радовић</vt:lpstr>
      <vt:lpstr>PowerPoint prezentacija</vt:lpstr>
      <vt:lpstr>PowerPoint prezentacija</vt:lpstr>
      <vt:lpstr>PowerPoint prezentacija</vt:lpstr>
      <vt:lpstr>Језик 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tatjana</cp:lastModifiedBy>
  <cp:revision>27</cp:revision>
  <dcterms:created xsi:type="dcterms:W3CDTF">2020-04-05T16:43:59Z</dcterms:created>
  <dcterms:modified xsi:type="dcterms:W3CDTF">2020-04-08T18:43:29Z</dcterms:modified>
</cp:coreProperties>
</file>