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8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5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9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7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A199-B706-420B-9C5F-F19C32D4BCE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/>
              <a:t>ЕСНЕ РЕЧЕНИЦЕ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(обрада)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9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 err="1"/>
              <a:t>есне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зависне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одређују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 </a:t>
            </a:r>
            <a:r>
              <a:rPr lang="en-US" dirty="0" err="1"/>
              <a:t>вршења</a:t>
            </a:r>
            <a:r>
              <a:rPr lang="en-US" dirty="0"/>
              <a:t> </a:t>
            </a:r>
            <a:r>
              <a:rPr lang="en-US" dirty="0" err="1"/>
              <a:t>радње</a:t>
            </a:r>
            <a:r>
              <a:rPr lang="en-US" dirty="0"/>
              <a:t> </a:t>
            </a:r>
            <a:r>
              <a:rPr lang="en-US" dirty="0" err="1"/>
              <a:t>главне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. </a:t>
            </a:r>
          </a:p>
          <a:p>
            <a:r>
              <a:rPr lang="en-US" dirty="0" err="1"/>
              <a:t>Добијамо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одговор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питања</a:t>
            </a:r>
            <a:r>
              <a:rPr lang="en-US" dirty="0"/>
              <a:t>: ГД</a:t>
            </a:r>
            <a:r>
              <a:rPr lang="sr-Cyrl-RS" dirty="0"/>
              <a:t>Ј</a:t>
            </a:r>
            <a:r>
              <a:rPr lang="en-US" dirty="0"/>
              <a:t>Е? КУДА? ОДАКЛЕ?</a:t>
            </a:r>
          </a:p>
          <a:p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sr-Cyrl-RS" dirty="0"/>
              <a:t>иљ</a:t>
            </a:r>
            <a:r>
              <a:rPr lang="en-US" dirty="0" err="1"/>
              <a:t>ежја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есних</a:t>
            </a:r>
            <a:r>
              <a:rPr lang="en-US" dirty="0"/>
              <a:t> </a:t>
            </a:r>
            <a:r>
              <a:rPr lang="en-US" dirty="0" err="1"/>
              <a:t>реченица</a:t>
            </a:r>
            <a:r>
              <a:rPr lang="en-US" dirty="0"/>
              <a:t> </a:t>
            </a:r>
            <a:r>
              <a:rPr lang="en-US" dirty="0" err="1"/>
              <a:t>јављају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прилози</a:t>
            </a:r>
            <a:r>
              <a:rPr lang="en-US" dirty="0"/>
              <a:t>: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е, </a:t>
            </a:r>
            <a:r>
              <a:rPr lang="en-US" dirty="0" err="1"/>
              <a:t>одакле</a:t>
            </a:r>
            <a:r>
              <a:rPr lang="en-US" dirty="0"/>
              <a:t>, </a:t>
            </a:r>
            <a:r>
              <a:rPr lang="en-US" dirty="0" err="1"/>
              <a:t>откуда</a:t>
            </a:r>
            <a:r>
              <a:rPr lang="en-US" dirty="0"/>
              <a:t>, </a:t>
            </a:r>
            <a:r>
              <a:rPr lang="en-US" dirty="0" err="1"/>
              <a:t>докле</a:t>
            </a:r>
            <a:r>
              <a:rPr lang="en-US" dirty="0"/>
              <a:t>, </a:t>
            </a:r>
            <a:r>
              <a:rPr lang="en-US" dirty="0" err="1"/>
              <a:t>куда</a:t>
            </a:r>
            <a:r>
              <a:rPr lang="en-US" dirty="0"/>
              <a:t> (</a:t>
            </a:r>
            <a:r>
              <a:rPr lang="en-US" dirty="0" err="1"/>
              <a:t>сами</a:t>
            </a:r>
            <a:r>
              <a:rPr lang="en-US" dirty="0"/>
              <a:t>  </a:t>
            </a:r>
            <a:r>
              <a:rPr lang="en-US" dirty="0" err="1"/>
              <a:t>прилози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р</a:t>
            </a:r>
            <a:r>
              <a:rPr lang="sr-Cyrl-RS" dirty="0"/>
              <a:t>иј</a:t>
            </a:r>
            <a:r>
              <a:rPr lang="en-US" dirty="0" err="1"/>
              <a:t>ечцом</a:t>
            </a:r>
            <a:r>
              <a:rPr lang="en-US" dirty="0"/>
              <a:t> </a:t>
            </a:r>
            <a:r>
              <a:rPr lang="en-US" dirty="0" err="1"/>
              <a:t>год</a:t>
            </a:r>
            <a:r>
              <a:rPr lang="en-US" dirty="0"/>
              <a:t>)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3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Прим</a:t>
            </a:r>
            <a:r>
              <a:rPr lang="sr-Cyrl-RS" dirty="0"/>
              <a:t>ј</a:t>
            </a:r>
            <a:r>
              <a:rPr lang="en-US" dirty="0" err="1"/>
              <a:t>ери</a:t>
            </a:r>
            <a:r>
              <a:rPr lang="en-US" dirty="0"/>
              <a:t>:</a:t>
            </a:r>
          </a:p>
          <a:p>
            <a:r>
              <a:rPr lang="sr-Cyrl-RS" dirty="0" smtClean="0"/>
              <a:t>Среш</a:t>
            </a:r>
            <a:r>
              <a:rPr lang="en-US" dirty="0" err="1" smtClean="0"/>
              <a:t>ћемо</a:t>
            </a:r>
            <a:r>
              <a:rPr lang="en-US" dirty="0" smtClean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смо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договорили</a:t>
            </a:r>
            <a:r>
              <a:rPr lang="en-US" dirty="0"/>
              <a:t>.</a:t>
            </a:r>
          </a:p>
          <a:p>
            <a:r>
              <a:rPr lang="en-US" dirty="0" err="1"/>
              <a:t>Стајаћу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боље</a:t>
            </a:r>
            <a:r>
              <a:rPr lang="en-US" dirty="0"/>
              <a:t> </a:t>
            </a:r>
            <a:r>
              <a:rPr lang="en-US" dirty="0" err="1"/>
              <a:t>види</a:t>
            </a:r>
            <a:r>
              <a:rPr lang="en-US" dirty="0"/>
              <a:t> </a:t>
            </a:r>
            <a:r>
              <a:rPr lang="en-US" dirty="0" err="1"/>
              <a:t>бина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год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асфалта</a:t>
            </a:r>
            <a:r>
              <a:rPr lang="en-US" dirty="0"/>
              <a:t>, </a:t>
            </a:r>
            <a:r>
              <a:rPr lang="en-US" dirty="0" err="1"/>
              <a:t>пут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тешко</a:t>
            </a:r>
            <a:r>
              <a:rPr lang="en-US" dirty="0"/>
              <a:t> </a:t>
            </a:r>
            <a:r>
              <a:rPr lang="en-US" dirty="0" err="1"/>
              <a:t>проходан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постоји</a:t>
            </a:r>
            <a:r>
              <a:rPr lang="en-US" dirty="0"/>
              <a:t> </a:t>
            </a:r>
            <a:r>
              <a:rPr lang="en-US" dirty="0" err="1"/>
              <a:t>велика</a:t>
            </a:r>
            <a:r>
              <a:rPr lang="en-US" dirty="0"/>
              <a:t> </a:t>
            </a:r>
            <a:r>
              <a:rPr lang="en-US" dirty="0" err="1"/>
              <a:t>воља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en-US" dirty="0" err="1"/>
              <a:t>потешкоћа</a:t>
            </a:r>
            <a:r>
              <a:rPr lang="en-US" dirty="0"/>
              <a:t>.</a:t>
            </a:r>
          </a:p>
          <a:p>
            <a:r>
              <a:rPr lang="en-US" dirty="0" err="1"/>
              <a:t>Прешао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имао</a:t>
            </a:r>
            <a:r>
              <a:rPr lang="en-US" dirty="0"/>
              <a:t> </a:t>
            </a:r>
            <a:r>
              <a:rPr lang="en-US" dirty="0" err="1"/>
              <a:t>бољи</a:t>
            </a:r>
            <a:r>
              <a:rPr lang="en-US" dirty="0"/>
              <a:t> </a:t>
            </a:r>
            <a:r>
              <a:rPr lang="en-US" dirty="0" err="1"/>
              <a:t>поглед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стазу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ничега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, </a:t>
            </a:r>
            <a:r>
              <a:rPr lang="en-US" dirty="0" err="1"/>
              <a:t>тамо</a:t>
            </a:r>
            <a:r>
              <a:rPr lang="en-US" dirty="0"/>
              <a:t> и </a:t>
            </a:r>
            <a:r>
              <a:rPr lang="en-US" dirty="0" err="1"/>
              <a:t>цар</a:t>
            </a:r>
            <a:r>
              <a:rPr lang="en-US" dirty="0"/>
              <a:t> </a:t>
            </a:r>
            <a:r>
              <a:rPr lang="en-US" dirty="0" err="1"/>
              <a:t>губи</a:t>
            </a:r>
            <a:r>
              <a:rPr lang="en-US" dirty="0"/>
              <a:t> </a:t>
            </a:r>
            <a:r>
              <a:rPr lang="en-US" dirty="0" err="1"/>
              <a:t>право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уђе</a:t>
            </a:r>
            <a:r>
              <a:rPr lang="en-US" dirty="0"/>
              <a:t> </a:t>
            </a:r>
            <a:r>
              <a:rPr lang="en-US" dirty="0" err="1"/>
              <a:t>неслога</a:t>
            </a:r>
            <a:r>
              <a:rPr lang="en-US" dirty="0"/>
              <a:t>, </a:t>
            </a:r>
            <a:r>
              <a:rPr lang="en-US" dirty="0" err="1"/>
              <a:t>кућа</a:t>
            </a:r>
            <a:r>
              <a:rPr lang="en-US" dirty="0"/>
              <a:t> </a:t>
            </a:r>
            <a:r>
              <a:rPr lang="en-US" dirty="0" err="1"/>
              <a:t>постане</a:t>
            </a:r>
            <a:r>
              <a:rPr lang="en-US" dirty="0"/>
              <a:t> т</a:t>
            </a:r>
            <a:r>
              <a:rPr lang="sr-Cyrl-RS" dirty="0"/>
              <a:t>иј</a:t>
            </a:r>
            <a:r>
              <a:rPr lang="en-US" dirty="0" err="1"/>
              <a:t>есна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7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i="1" dirty="0"/>
              <a:t>УПОТРЕБА ЗАПЕТА ПРИ ПИСАЊУ МЈЕСНИХ РЕЧЕНИЦА</a:t>
            </a:r>
            <a:endParaRPr lang="en-US" dirty="0"/>
          </a:p>
          <a:p>
            <a:pPr marL="0" indent="0">
              <a:buNone/>
            </a:pPr>
            <a:r>
              <a:rPr lang="sr-Cyrl-RS" sz="2600" dirty="0"/>
              <a:t>1. </a:t>
            </a:r>
            <a:r>
              <a:rPr lang="en-US" sz="2600" dirty="0" err="1"/>
              <a:t>Када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м</a:t>
            </a:r>
            <a:r>
              <a:rPr lang="sr-Cyrl-RS" sz="2600" dirty="0"/>
              <a:t>ј</a:t>
            </a:r>
            <a:r>
              <a:rPr lang="en-US" sz="2600" dirty="0" err="1"/>
              <a:t>есна</a:t>
            </a:r>
            <a:r>
              <a:rPr lang="en-US" sz="2600" dirty="0"/>
              <a:t> </a:t>
            </a:r>
            <a:r>
              <a:rPr lang="en-US" sz="2600" dirty="0" err="1"/>
              <a:t>реченица</a:t>
            </a:r>
            <a:r>
              <a:rPr lang="en-US" sz="2600" dirty="0"/>
              <a:t> </a:t>
            </a:r>
            <a:r>
              <a:rPr lang="en-US" sz="2600" dirty="0" err="1"/>
              <a:t>налази</a:t>
            </a:r>
            <a:r>
              <a:rPr lang="en-US" sz="2600" dirty="0"/>
              <a:t> </a:t>
            </a:r>
            <a:r>
              <a:rPr lang="en-US" sz="2600" dirty="0" err="1"/>
              <a:t>испред</a:t>
            </a:r>
            <a:r>
              <a:rPr lang="en-US" sz="2600" dirty="0"/>
              <a:t> </a:t>
            </a:r>
            <a:r>
              <a:rPr lang="en-US" sz="2600" dirty="0" err="1"/>
              <a:t>осталих</a:t>
            </a:r>
            <a:r>
              <a:rPr lang="en-US" sz="2600" dirty="0"/>
              <a:t> д</a:t>
            </a:r>
            <a:r>
              <a:rPr lang="sr-Cyrl-RS" sz="2600" dirty="0"/>
              <a:t>иј</a:t>
            </a:r>
            <a:r>
              <a:rPr lang="en-US" sz="2600" dirty="0" err="1"/>
              <a:t>елова</a:t>
            </a:r>
            <a:r>
              <a:rPr lang="en-US" sz="2600" dirty="0"/>
              <a:t> </a:t>
            </a:r>
            <a:r>
              <a:rPr lang="en-US" sz="2600" dirty="0" err="1"/>
              <a:t>зависносложене</a:t>
            </a:r>
            <a:r>
              <a:rPr lang="en-US" sz="2600" dirty="0"/>
              <a:t> </a:t>
            </a:r>
            <a:r>
              <a:rPr lang="en-US" sz="2600" dirty="0" err="1"/>
              <a:t>реченице</a:t>
            </a:r>
            <a:r>
              <a:rPr lang="en-US" sz="2600" dirty="0"/>
              <a:t>, </a:t>
            </a:r>
            <a:r>
              <a:rPr lang="en-US" sz="2600" dirty="0" err="1"/>
              <a:t>односно</a:t>
            </a:r>
            <a:r>
              <a:rPr lang="en-US" sz="2600" dirty="0"/>
              <a:t> </a:t>
            </a:r>
            <a:r>
              <a:rPr lang="en-US" sz="2600" dirty="0" err="1"/>
              <a:t>када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налази</a:t>
            </a:r>
            <a:r>
              <a:rPr lang="en-US" sz="2600" dirty="0"/>
              <a:t> у </a:t>
            </a:r>
            <a:r>
              <a:rPr lang="en-US" sz="2600" dirty="0" err="1"/>
              <a:t>инверзији</a:t>
            </a:r>
            <a:r>
              <a:rPr lang="en-US" sz="2600" dirty="0"/>
              <a:t> (</a:t>
            </a:r>
            <a:r>
              <a:rPr lang="en-US" sz="2600" dirty="0" err="1"/>
              <a:t>прво</a:t>
            </a:r>
            <a:r>
              <a:rPr lang="en-US" sz="2600" dirty="0"/>
              <a:t> </a:t>
            </a:r>
            <a:r>
              <a:rPr lang="en-US" sz="2600" dirty="0" err="1"/>
              <a:t>иде</a:t>
            </a:r>
            <a:r>
              <a:rPr lang="en-US" sz="2600" dirty="0"/>
              <a:t> </a:t>
            </a:r>
            <a:r>
              <a:rPr lang="en-US" sz="2600" dirty="0" err="1"/>
              <a:t>зависна</a:t>
            </a:r>
            <a:r>
              <a:rPr lang="en-US" sz="2600" dirty="0"/>
              <a:t>, </a:t>
            </a:r>
            <a:r>
              <a:rPr lang="en-US" sz="2600" dirty="0" err="1"/>
              <a:t>па</a:t>
            </a:r>
            <a:r>
              <a:rPr lang="en-US" sz="2600" dirty="0"/>
              <a:t> </a:t>
            </a:r>
            <a:r>
              <a:rPr lang="en-US" sz="2600" dirty="0" err="1"/>
              <a:t>главна</a:t>
            </a:r>
            <a:r>
              <a:rPr lang="en-US" sz="2600" dirty="0"/>
              <a:t> </a:t>
            </a:r>
            <a:r>
              <a:rPr lang="en-US" sz="2600" dirty="0" err="1"/>
              <a:t>реченица</a:t>
            </a:r>
            <a:r>
              <a:rPr lang="en-US" sz="2600" dirty="0"/>
              <a:t>) </a:t>
            </a:r>
            <a:r>
              <a:rPr lang="en-US" sz="2600" dirty="0" err="1"/>
              <a:t>тада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она</a:t>
            </a:r>
            <a:r>
              <a:rPr lang="en-US" sz="2600" dirty="0"/>
              <a:t> </a:t>
            </a:r>
            <a:r>
              <a:rPr lang="en-US" sz="2600" dirty="0" err="1"/>
              <a:t>овабезно</a:t>
            </a:r>
            <a:r>
              <a:rPr lang="en-US" sz="2600" dirty="0"/>
              <a:t> </a:t>
            </a:r>
            <a:r>
              <a:rPr lang="en-US" sz="2600" dirty="0" err="1"/>
              <a:t>одваја</a:t>
            </a:r>
            <a:r>
              <a:rPr lang="en-US" sz="2600" dirty="0"/>
              <a:t> </a:t>
            </a:r>
            <a:r>
              <a:rPr lang="en-US" sz="2600" dirty="0" err="1"/>
              <a:t>запетом</a:t>
            </a:r>
            <a:r>
              <a:rPr lang="en-US" sz="2600" dirty="0" smtClean="0"/>
              <a:t>.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i="1" dirty="0" err="1" smtClean="0"/>
              <a:t>Гд</a:t>
            </a:r>
            <a:r>
              <a:rPr lang="sr-Cyrl-RS" sz="2600" i="1" dirty="0"/>
              <a:t>ј</a:t>
            </a:r>
            <a:r>
              <a:rPr lang="en-US" sz="2600" i="1" dirty="0"/>
              <a:t>е </a:t>
            </a:r>
            <a:r>
              <a:rPr lang="en-US" sz="2600" i="1" dirty="0" err="1"/>
              <a:t>гром</a:t>
            </a:r>
            <a:r>
              <a:rPr lang="en-US" sz="2600" i="1" dirty="0"/>
              <a:t> </a:t>
            </a:r>
            <a:r>
              <a:rPr lang="en-US" sz="2600" i="1" dirty="0" err="1"/>
              <a:t>удару</a:t>
            </a:r>
            <a:r>
              <a:rPr lang="en-US" sz="2600" i="1" dirty="0"/>
              <a:t>, </a:t>
            </a:r>
            <a:r>
              <a:rPr lang="en-US" sz="2600" i="1" dirty="0" err="1"/>
              <a:t>ту</a:t>
            </a:r>
            <a:r>
              <a:rPr lang="en-US" sz="2600" i="1" dirty="0"/>
              <a:t> </a:t>
            </a:r>
            <a:r>
              <a:rPr lang="en-US" sz="2600" i="1" dirty="0" err="1"/>
              <a:t>настаје</a:t>
            </a:r>
            <a:r>
              <a:rPr lang="en-US" sz="2600" i="1" dirty="0"/>
              <a:t> </a:t>
            </a:r>
            <a:r>
              <a:rPr lang="en-US" sz="2600" i="1" dirty="0" err="1"/>
              <a:t>пустош</a:t>
            </a:r>
            <a:r>
              <a:rPr lang="en-US" sz="2600" i="1" dirty="0"/>
              <a:t>.</a:t>
            </a:r>
          </a:p>
          <a:p>
            <a:pPr marL="0" indent="0">
              <a:buNone/>
            </a:pPr>
            <a:r>
              <a:rPr lang="sr-Cyrl-RS" sz="2600" dirty="0"/>
              <a:t>2. </a:t>
            </a:r>
            <a:r>
              <a:rPr lang="en-US" sz="2600" dirty="0" err="1"/>
              <a:t>Када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м</a:t>
            </a:r>
            <a:r>
              <a:rPr lang="sr-Cyrl-RS" sz="2600" dirty="0"/>
              <a:t>ј</a:t>
            </a:r>
            <a:r>
              <a:rPr lang="en-US" sz="2600" dirty="0" err="1"/>
              <a:t>есна</a:t>
            </a:r>
            <a:r>
              <a:rPr lang="en-US" sz="2600" dirty="0"/>
              <a:t> </a:t>
            </a:r>
            <a:r>
              <a:rPr lang="en-US" sz="2600" dirty="0" err="1"/>
              <a:t>реченица</a:t>
            </a:r>
            <a:r>
              <a:rPr lang="en-US" sz="2600" dirty="0"/>
              <a:t> </a:t>
            </a:r>
            <a:r>
              <a:rPr lang="en-US" sz="2600" dirty="0" err="1"/>
              <a:t>налази</a:t>
            </a:r>
            <a:r>
              <a:rPr lang="en-US" sz="2600" dirty="0"/>
              <a:t> </a:t>
            </a:r>
            <a:r>
              <a:rPr lang="en-US" sz="2600" dirty="0" err="1"/>
              <a:t>иза</a:t>
            </a:r>
            <a:r>
              <a:rPr lang="en-US" sz="2600" dirty="0"/>
              <a:t> </a:t>
            </a:r>
            <a:r>
              <a:rPr lang="en-US" sz="2600" dirty="0" err="1"/>
              <a:t>осталих</a:t>
            </a:r>
            <a:r>
              <a:rPr lang="en-US" sz="2600" dirty="0"/>
              <a:t> д</a:t>
            </a:r>
            <a:r>
              <a:rPr lang="sr-Cyrl-RS" sz="2600" dirty="0"/>
              <a:t>иј</a:t>
            </a:r>
            <a:r>
              <a:rPr lang="en-US" sz="2600" dirty="0" err="1"/>
              <a:t>елова</a:t>
            </a:r>
            <a:r>
              <a:rPr lang="en-US" sz="2600" dirty="0"/>
              <a:t> </a:t>
            </a:r>
            <a:r>
              <a:rPr lang="en-US" sz="2600" dirty="0" err="1"/>
              <a:t>зависносложене</a:t>
            </a:r>
            <a:r>
              <a:rPr lang="en-US" sz="2600" dirty="0"/>
              <a:t> </a:t>
            </a:r>
            <a:r>
              <a:rPr lang="en-US" sz="2600" dirty="0" err="1"/>
              <a:t>реченице</a:t>
            </a:r>
            <a:r>
              <a:rPr lang="en-US" sz="2600" dirty="0"/>
              <a:t> </a:t>
            </a:r>
            <a:r>
              <a:rPr lang="en-US" sz="2600" dirty="0" err="1"/>
              <a:t>тада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запета</a:t>
            </a:r>
            <a:r>
              <a:rPr lang="en-US" sz="2600" dirty="0"/>
              <a:t> </a:t>
            </a:r>
            <a:r>
              <a:rPr lang="en-US" sz="2600" dirty="0" err="1"/>
              <a:t>обично</a:t>
            </a:r>
            <a:r>
              <a:rPr lang="en-US" sz="2600" dirty="0"/>
              <a:t> </a:t>
            </a:r>
            <a:r>
              <a:rPr lang="en-US" sz="2600" dirty="0" err="1"/>
              <a:t>изоставља</a:t>
            </a:r>
            <a:r>
              <a:rPr lang="en-US" sz="2600" dirty="0"/>
              <a:t>.</a:t>
            </a:r>
          </a:p>
          <a:p>
            <a:pPr marL="0" indent="0" algn="ctr">
              <a:buNone/>
            </a:pPr>
            <a:r>
              <a:rPr lang="en-US" sz="2600" i="1" dirty="0" err="1"/>
              <a:t>Пустош</a:t>
            </a:r>
            <a:r>
              <a:rPr lang="en-US" sz="2600" i="1" dirty="0"/>
              <a:t> </a:t>
            </a:r>
            <a:r>
              <a:rPr lang="en-US" sz="2600" i="1" dirty="0" err="1"/>
              <a:t>настаје</a:t>
            </a:r>
            <a:r>
              <a:rPr lang="en-US" sz="2600" i="1" dirty="0"/>
              <a:t> </a:t>
            </a:r>
            <a:r>
              <a:rPr lang="en-US" sz="2600" i="1" dirty="0" err="1"/>
              <a:t>гд</a:t>
            </a:r>
            <a:r>
              <a:rPr lang="sr-Cyrl-RS" sz="2600" i="1" dirty="0"/>
              <a:t>ј</a:t>
            </a:r>
            <a:r>
              <a:rPr lang="en-US" sz="2600" i="1" dirty="0"/>
              <a:t>е </a:t>
            </a:r>
            <a:r>
              <a:rPr lang="en-US" sz="2600" i="1" dirty="0" err="1"/>
              <a:t>год</a:t>
            </a:r>
            <a:r>
              <a:rPr lang="en-US" sz="2600" i="1" dirty="0"/>
              <a:t> </a:t>
            </a:r>
            <a:r>
              <a:rPr lang="en-US" sz="2600" i="1" dirty="0" err="1"/>
              <a:t>гром</a:t>
            </a:r>
            <a:r>
              <a:rPr lang="en-US" sz="2600" i="1" dirty="0"/>
              <a:t> </a:t>
            </a:r>
            <a:r>
              <a:rPr lang="en-US" sz="2600" i="1" dirty="0" err="1"/>
              <a:t>удари</a:t>
            </a:r>
            <a:r>
              <a:rPr lang="en-US" sz="2600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8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000" i="1" dirty="0"/>
              <a:t>СЛУЖБА МЈЕСНИХ РЕЧЕНИЦА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М</a:t>
            </a:r>
            <a:r>
              <a:rPr lang="sr-Cyrl-RS" sz="2000" dirty="0"/>
              <a:t>ј</a:t>
            </a:r>
            <a:r>
              <a:rPr lang="en-US" sz="2000" dirty="0" err="1"/>
              <a:t>есне</a:t>
            </a:r>
            <a:r>
              <a:rPr lang="en-US" sz="2000" dirty="0"/>
              <a:t> </a:t>
            </a:r>
            <a:r>
              <a:rPr lang="en-US" sz="2000" dirty="0" err="1"/>
              <a:t>реченице</a:t>
            </a:r>
            <a:r>
              <a:rPr lang="en-US" sz="2000" dirty="0"/>
              <a:t> </a:t>
            </a:r>
            <a:r>
              <a:rPr lang="en-US" sz="2000" dirty="0" err="1"/>
              <a:t>су</a:t>
            </a:r>
            <a:r>
              <a:rPr lang="en-US" sz="2000" dirty="0"/>
              <a:t> у </a:t>
            </a:r>
            <a:r>
              <a:rPr lang="en-US" sz="2000" dirty="0" err="1"/>
              <a:t>зависносложеној</a:t>
            </a:r>
            <a:r>
              <a:rPr lang="en-US" sz="2000" dirty="0"/>
              <a:t> </a:t>
            </a:r>
            <a:r>
              <a:rPr lang="en-US" sz="2000" dirty="0" err="1"/>
              <a:t>реченици</a:t>
            </a:r>
            <a:r>
              <a:rPr lang="en-US" sz="2000" dirty="0"/>
              <a:t> </a:t>
            </a:r>
            <a:r>
              <a:rPr lang="en-US" sz="2000" dirty="0" err="1"/>
              <a:t>имају</a:t>
            </a:r>
            <a:r>
              <a:rPr lang="en-US" sz="2000" dirty="0"/>
              <a:t> </a:t>
            </a:r>
            <a:r>
              <a:rPr lang="en-US" sz="2000" dirty="0" err="1"/>
              <a:t>службу</a:t>
            </a:r>
            <a:r>
              <a:rPr lang="en-US" sz="2000" dirty="0"/>
              <a:t> </a:t>
            </a:r>
            <a:r>
              <a:rPr lang="en-US" sz="2000" dirty="0" err="1"/>
              <a:t>прилошке</a:t>
            </a:r>
            <a:r>
              <a:rPr lang="en-US" sz="2000" dirty="0"/>
              <a:t> </a:t>
            </a:r>
            <a:r>
              <a:rPr lang="en-US" sz="2000" dirty="0" err="1"/>
              <a:t>одредбе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м</a:t>
            </a:r>
            <a:r>
              <a:rPr lang="sr-Cyrl-RS" sz="2000" dirty="0"/>
              <a:t>ј</a:t>
            </a:r>
            <a:r>
              <a:rPr lang="en-US" sz="2000" dirty="0" err="1"/>
              <a:t>есто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i="1" dirty="0" err="1"/>
              <a:t>Марко</a:t>
            </a:r>
            <a:r>
              <a:rPr lang="en-US" sz="2000" i="1" dirty="0"/>
              <a:t> </a:t>
            </a:r>
            <a:r>
              <a:rPr lang="en-US" sz="2000" i="1" dirty="0" err="1"/>
              <a:t>сретне</a:t>
            </a:r>
            <a:r>
              <a:rPr lang="en-US" sz="2000" i="1" dirty="0"/>
              <a:t> </a:t>
            </a:r>
            <a:r>
              <a:rPr lang="en-US" sz="2000" i="1" dirty="0" err="1"/>
              <a:t>познаника</a:t>
            </a:r>
            <a:r>
              <a:rPr lang="en-US" sz="2000" i="1" dirty="0"/>
              <a:t> </a:t>
            </a:r>
            <a:r>
              <a:rPr lang="en-US" sz="2000" i="1" dirty="0" err="1"/>
              <a:t>куд</a:t>
            </a:r>
            <a:r>
              <a:rPr lang="en-US" sz="2000" i="1" dirty="0"/>
              <a:t> </a:t>
            </a:r>
            <a:r>
              <a:rPr lang="en-US" sz="2000" i="1" dirty="0" err="1"/>
              <a:t>год</a:t>
            </a:r>
            <a:r>
              <a:rPr lang="en-US" sz="2000" i="1" dirty="0"/>
              <a:t> </a:t>
            </a:r>
            <a:r>
              <a:rPr lang="en-US" sz="2000" i="1" dirty="0" err="1"/>
              <a:t>оде</a:t>
            </a:r>
            <a:r>
              <a:rPr lang="en-US" sz="2000" i="1" dirty="0"/>
              <a:t>.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en-US" sz="2000" dirty="0" err="1" smtClean="0"/>
              <a:t>Субјекат</a:t>
            </a:r>
            <a:r>
              <a:rPr lang="en-US" sz="2000" dirty="0"/>
              <a:t>: </a:t>
            </a:r>
            <a:r>
              <a:rPr lang="en-US" sz="2000" dirty="0" err="1"/>
              <a:t>Марко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Предикат</a:t>
            </a:r>
            <a:r>
              <a:rPr lang="en-US" sz="2000" dirty="0"/>
              <a:t>: </a:t>
            </a:r>
            <a:r>
              <a:rPr lang="en-US" sz="2000" dirty="0" err="1"/>
              <a:t>сретне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Објекат</a:t>
            </a:r>
            <a:r>
              <a:rPr lang="en-US" sz="2000" dirty="0"/>
              <a:t>: </a:t>
            </a:r>
            <a:r>
              <a:rPr lang="en-US" sz="2000" dirty="0" err="1"/>
              <a:t>познаника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Прилошка</a:t>
            </a:r>
            <a:r>
              <a:rPr lang="en-US" sz="2000" dirty="0"/>
              <a:t> </a:t>
            </a:r>
            <a:r>
              <a:rPr lang="en-US" sz="2000" dirty="0" err="1"/>
              <a:t>одредба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м</a:t>
            </a:r>
            <a:r>
              <a:rPr lang="sr-Cyrl-RS" sz="2000" dirty="0"/>
              <a:t>ј</a:t>
            </a:r>
            <a:r>
              <a:rPr lang="en-US" sz="2000" dirty="0" err="1"/>
              <a:t>есто</a:t>
            </a:r>
            <a:r>
              <a:rPr lang="en-US" sz="2000" dirty="0"/>
              <a:t>: </a:t>
            </a:r>
            <a:r>
              <a:rPr lang="en-US" sz="2000" dirty="0" err="1"/>
              <a:t>куд</a:t>
            </a:r>
            <a:r>
              <a:rPr lang="en-US" sz="2000" dirty="0"/>
              <a:t> </a:t>
            </a:r>
            <a:r>
              <a:rPr lang="en-US" sz="2000" dirty="0" err="1"/>
              <a:t>год</a:t>
            </a:r>
            <a:r>
              <a:rPr lang="en-US" sz="2000" dirty="0"/>
              <a:t> </a:t>
            </a:r>
            <a:r>
              <a:rPr lang="en-US" sz="2000" dirty="0" err="1"/>
              <a:t>оде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2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r-Cyrl-RS" dirty="0"/>
              <a:t>ОБРАТИ ПАЖЊУ!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 err="1"/>
              <a:t>есне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м</a:t>
            </a:r>
            <a:r>
              <a:rPr lang="sr-Cyrl-RS" dirty="0"/>
              <a:t>иј</a:t>
            </a:r>
            <a:r>
              <a:rPr lang="en-US" dirty="0" err="1"/>
              <a:t>ешати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односним</a:t>
            </a:r>
            <a:r>
              <a:rPr lang="en-US" dirty="0"/>
              <a:t> </a:t>
            </a:r>
            <a:r>
              <a:rPr lang="en-US" dirty="0" err="1"/>
              <a:t>реченицама</a:t>
            </a:r>
            <a:r>
              <a:rPr lang="en-US" dirty="0"/>
              <a:t> у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употр</a:t>
            </a:r>
            <a:r>
              <a:rPr lang="sr-Cyrl-RS" dirty="0"/>
              <a:t>иј</a:t>
            </a:r>
            <a:r>
              <a:rPr lang="en-US" dirty="0" err="1"/>
              <a:t>ебљени</a:t>
            </a:r>
            <a:r>
              <a:rPr lang="en-US" dirty="0"/>
              <a:t> </a:t>
            </a:r>
            <a:r>
              <a:rPr lang="en-US" dirty="0" err="1"/>
              <a:t>прилози</a:t>
            </a:r>
            <a:r>
              <a:rPr lang="en-US" dirty="0"/>
              <a:t> </a:t>
            </a:r>
            <a:r>
              <a:rPr lang="en-US" i="1" u="sng" dirty="0" err="1"/>
              <a:t>гд</a:t>
            </a:r>
            <a:r>
              <a:rPr lang="sr-Cyrl-RS" i="1" u="sng" dirty="0"/>
              <a:t>ј</a:t>
            </a:r>
            <a:r>
              <a:rPr lang="en-US" i="1" u="sng" dirty="0"/>
              <a:t>е</a:t>
            </a:r>
            <a:r>
              <a:rPr lang="en-US" dirty="0"/>
              <a:t> и </a:t>
            </a:r>
            <a:r>
              <a:rPr lang="en-US" i="1" u="sng" dirty="0" err="1"/>
              <a:t>одакле</a:t>
            </a:r>
            <a:r>
              <a:rPr lang="en-US" u="sng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Прим</a:t>
            </a:r>
            <a:r>
              <a:rPr lang="sr-Cyrl-RS" dirty="0" smtClean="0"/>
              <a:t>ј</a:t>
            </a:r>
            <a:r>
              <a:rPr lang="en-US" dirty="0" err="1" smtClean="0"/>
              <a:t>ер</a:t>
            </a:r>
            <a:r>
              <a:rPr lang="sr-Cyrl-RS" dirty="0" smtClean="0"/>
              <a:t>и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 err="1"/>
              <a:t>есна</a:t>
            </a:r>
            <a:r>
              <a:rPr lang="en-US" dirty="0"/>
              <a:t> </a:t>
            </a:r>
            <a:r>
              <a:rPr lang="en-US" dirty="0" err="1"/>
              <a:t>реченица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град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ћемо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наћи</a:t>
            </a:r>
            <a:r>
              <a:rPr lang="en-US" dirty="0"/>
              <a:t>. (</a:t>
            </a:r>
            <a:r>
              <a:rPr lang="en-US" dirty="0" err="1"/>
              <a:t>означава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 </a:t>
            </a:r>
            <a:r>
              <a:rPr lang="en-US" dirty="0" err="1"/>
              <a:t>вршења</a:t>
            </a:r>
            <a:r>
              <a:rPr lang="en-US" dirty="0"/>
              <a:t> </a:t>
            </a:r>
            <a:r>
              <a:rPr lang="en-US" dirty="0" err="1"/>
              <a:t>радње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Односна</a:t>
            </a:r>
            <a:r>
              <a:rPr lang="en-US" dirty="0"/>
              <a:t> </a:t>
            </a:r>
            <a:r>
              <a:rPr lang="en-US" dirty="0" err="1"/>
              <a:t>реченица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град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родио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односи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р</a:t>
            </a:r>
            <a:r>
              <a:rPr lang="sr-Cyrl-RS" dirty="0"/>
              <a:t>иј</a:t>
            </a:r>
            <a:r>
              <a:rPr lang="en-US" dirty="0" err="1"/>
              <a:t>еч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главне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означава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 </a:t>
            </a:r>
            <a:r>
              <a:rPr lang="en-US" dirty="0" err="1"/>
              <a:t>вршења</a:t>
            </a:r>
            <a:r>
              <a:rPr lang="en-US" dirty="0"/>
              <a:t> </a:t>
            </a:r>
            <a:r>
              <a:rPr lang="en-US" dirty="0" err="1"/>
              <a:t>радње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5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r-Cyrl-RS" dirty="0" smtClean="0"/>
              <a:t>ЗАДАТАК 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1. Подвуци мјесне реченице у сљедећим примјерима.</a:t>
            </a:r>
            <a:endParaRPr lang="en-US" dirty="0"/>
          </a:p>
          <a:p>
            <a:r>
              <a:rPr lang="en-US" dirty="0" err="1"/>
              <a:t>Гради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фабрика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био</a:t>
            </a:r>
            <a:r>
              <a:rPr lang="en-US" dirty="0"/>
              <a:t> </a:t>
            </a:r>
            <a:r>
              <a:rPr lang="en-US" dirty="0" err="1"/>
              <a:t>парк</a:t>
            </a:r>
            <a:r>
              <a:rPr lang="en-US" dirty="0"/>
              <a:t>.</a:t>
            </a:r>
          </a:p>
          <a:p>
            <a:r>
              <a:rPr lang="en-US" dirty="0" err="1"/>
              <a:t>Ишао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га</a:t>
            </a:r>
            <a:r>
              <a:rPr lang="en-US" dirty="0"/>
              <a:t> </a:t>
            </a:r>
            <a:r>
              <a:rPr lang="en-US" dirty="0" err="1"/>
              <a:t>ноге</a:t>
            </a:r>
            <a:r>
              <a:rPr lang="en-US" dirty="0"/>
              <a:t> </a:t>
            </a:r>
            <a:r>
              <a:rPr lang="en-US" dirty="0" err="1"/>
              <a:t>носиле</a:t>
            </a:r>
            <a:r>
              <a:rPr lang="en-US" dirty="0"/>
              <a:t>.</a:t>
            </a:r>
          </a:p>
          <a:p>
            <a:r>
              <a:rPr lang="en-US" dirty="0" err="1"/>
              <a:t>Стајаћу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боље</a:t>
            </a:r>
            <a:r>
              <a:rPr lang="en-US" dirty="0"/>
              <a:t> </a:t>
            </a:r>
            <a:r>
              <a:rPr lang="en-US" dirty="0" err="1"/>
              <a:t>види</a:t>
            </a:r>
            <a:r>
              <a:rPr lang="en-US" dirty="0"/>
              <a:t>.</a:t>
            </a:r>
          </a:p>
          <a:p>
            <a:r>
              <a:rPr lang="en-US" dirty="0" err="1"/>
              <a:t>Куд</a:t>
            </a:r>
            <a:r>
              <a:rPr lang="en-US" dirty="0"/>
              <a:t> </a:t>
            </a:r>
            <a:r>
              <a:rPr lang="en-US" dirty="0" err="1"/>
              <a:t>год</a:t>
            </a:r>
            <a:r>
              <a:rPr lang="en-US" dirty="0"/>
              <a:t> </a:t>
            </a:r>
            <a:r>
              <a:rPr lang="en-US" dirty="0" err="1"/>
              <a:t>кренеш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окрећи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.</a:t>
            </a:r>
          </a:p>
          <a:p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пролази</a:t>
            </a:r>
            <a:r>
              <a:rPr lang="en-US" dirty="0"/>
              <a:t>, </a:t>
            </a:r>
            <a:r>
              <a:rPr lang="en-US" dirty="0" err="1"/>
              <a:t>трава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расте</a:t>
            </a:r>
            <a:r>
              <a:rPr lang="en-US" dirty="0"/>
              <a:t>.</a:t>
            </a:r>
          </a:p>
          <a:p>
            <a:r>
              <a:rPr lang="en-US" dirty="0" err="1"/>
              <a:t>Вратио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дошао</a:t>
            </a:r>
            <a:r>
              <a:rPr lang="en-US" dirty="0"/>
              <a:t>.</a:t>
            </a:r>
          </a:p>
          <a:p>
            <a:r>
              <a:rPr lang="en-US" dirty="0"/>
              <a:t>С</a:t>
            </a:r>
            <a:r>
              <a:rPr lang="sr-Cyrl-RS" dirty="0"/>
              <a:t>ј</a:t>
            </a:r>
            <a:r>
              <a:rPr lang="en-US" dirty="0" err="1"/>
              <a:t>едите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нађете</a:t>
            </a:r>
            <a:r>
              <a:rPr lang="en-US" dirty="0"/>
              <a:t> </a:t>
            </a:r>
            <a:r>
              <a:rPr lang="en-US" dirty="0" err="1"/>
              <a:t>слободно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.</a:t>
            </a:r>
          </a:p>
          <a:p>
            <a:r>
              <a:rPr lang="en-US" dirty="0" err="1"/>
              <a:t>Петар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отишао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копају</a:t>
            </a:r>
            <a:r>
              <a:rPr lang="en-US" dirty="0"/>
              <a:t> </a:t>
            </a:r>
            <a:r>
              <a:rPr lang="en-US" dirty="0" err="1"/>
              <a:t>камен</a:t>
            </a:r>
            <a:r>
              <a:rPr lang="en-US" dirty="0"/>
              <a:t>.</a:t>
            </a:r>
          </a:p>
          <a:p>
            <a:r>
              <a:rPr lang="en-US" dirty="0" err="1"/>
              <a:t>Попели</a:t>
            </a:r>
            <a:r>
              <a:rPr lang="en-US" dirty="0"/>
              <a:t> </a:t>
            </a:r>
            <a:r>
              <a:rPr lang="en-US" dirty="0" err="1"/>
              <a:t>смо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високо</a:t>
            </a:r>
            <a:r>
              <a:rPr lang="en-US" dirty="0"/>
              <a:t>.</a:t>
            </a:r>
          </a:p>
          <a:p>
            <a:r>
              <a:rPr lang="en-US" dirty="0" err="1"/>
              <a:t>Маја</a:t>
            </a:r>
            <a:r>
              <a:rPr lang="en-US" dirty="0"/>
              <a:t> </a:t>
            </a:r>
            <a:r>
              <a:rPr lang="en-US" dirty="0" err="1"/>
              <a:t>путује</a:t>
            </a:r>
            <a:r>
              <a:rPr lang="en-US" dirty="0"/>
              <a:t> </a:t>
            </a:r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срце</a:t>
            </a:r>
            <a:r>
              <a:rPr lang="en-US" dirty="0"/>
              <a:t> </a:t>
            </a:r>
            <a:r>
              <a:rPr lang="en-US" dirty="0" err="1"/>
              <a:t>води</a:t>
            </a:r>
            <a:r>
              <a:rPr lang="en-US" dirty="0"/>
              <a:t>.</a:t>
            </a:r>
          </a:p>
          <a:p>
            <a:r>
              <a:rPr lang="en-US" dirty="0" err="1"/>
              <a:t>Идем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свиђа</a:t>
            </a:r>
            <a:r>
              <a:rPr lang="en-US" dirty="0"/>
              <a:t>.</a:t>
            </a:r>
          </a:p>
          <a:p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иди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нису</a:t>
            </a:r>
            <a:r>
              <a:rPr lang="en-US" dirty="0"/>
              <a:t> </a:t>
            </a:r>
            <a:r>
              <a:rPr lang="en-US" dirty="0" err="1"/>
              <a:t>позвали</a:t>
            </a:r>
            <a:r>
              <a:rPr lang="en-US" dirty="0"/>
              <a:t>.</a:t>
            </a:r>
          </a:p>
          <a:p>
            <a:r>
              <a:rPr lang="en-US" dirty="0" err="1"/>
              <a:t>Дошао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смо</a:t>
            </a:r>
            <a:r>
              <a:rPr lang="en-US" dirty="0"/>
              <a:t> </a:t>
            </a:r>
            <a:r>
              <a:rPr lang="en-US" dirty="0" err="1"/>
              <a:t>га</a:t>
            </a:r>
            <a:r>
              <a:rPr lang="en-US" dirty="0"/>
              <a:t> </a:t>
            </a:r>
            <a:r>
              <a:rPr lang="en-US" dirty="0" err="1"/>
              <a:t>очекивали</a:t>
            </a:r>
            <a:r>
              <a:rPr lang="en-US" dirty="0"/>
              <a:t>.</a:t>
            </a:r>
          </a:p>
          <a:p>
            <a:r>
              <a:rPr lang="en-US" dirty="0" err="1"/>
              <a:t>Милош</a:t>
            </a:r>
            <a:r>
              <a:rPr lang="en-US" dirty="0"/>
              <a:t> </a:t>
            </a:r>
            <a:r>
              <a:rPr lang="en-US" dirty="0" err="1"/>
              <a:t>трчи</a:t>
            </a:r>
            <a:r>
              <a:rPr lang="en-US" dirty="0"/>
              <a:t> </a:t>
            </a:r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год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8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МЈЕСНЕ РЕЧЕНИЦЕ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МЈЕСНЕ РЕЧЕНИЦЕ  </dc:title>
  <dc:creator>Racunar</dc:creator>
  <cp:lastModifiedBy>Racunar</cp:lastModifiedBy>
  <cp:revision>5</cp:revision>
  <dcterms:created xsi:type="dcterms:W3CDTF">2020-03-16T17:21:09Z</dcterms:created>
  <dcterms:modified xsi:type="dcterms:W3CDTF">2020-03-16T17:34:16Z</dcterms:modified>
</cp:coreProperties>
</file>