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6"/>
            <a:ext cx="7772400" cy="1102519"/>
          </a:xfrm>
        </p:spPr>
        <p:txBody>
          <a:bodyPr/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РАЗРЕД</a:t>
            </a: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1571618"/>
            <a:ext cx="6400800" cy="131445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chemeClr val="tx1"/>
                </a:solidFill>
              </a:rPr>
              <a:t>МНОЖЕЊЕ И ДИЈЕЉЕЊЕ БРОЈА</a:t>
            </a:r>
          </a:p>
          <a:p>
            <a:r>
              <a:rPr lang="sr-Cyrl-BA" sz="3600" dirty="0" smtClean="0">
                <a:solidFill>
                  <a:schemeClr val="tx1"/>
                </a:solidFill>
              </a:rPr>
              <a:t>ДЕКАДНОМ ЈЕДИНИЦОМ</a:t>
            </a:r>
            <a:endParaRPr lang="hr-HR" sz="3600" dirty="0">
              <a:solidFill>
                <a:schemeClr val="tx1"/>
              </a:solidFill>
            </a:endParaRPr>
          </a:p>
        </p:txBody>
      </p:sp>
      <p:pic>
        <p:nvPicPr>
          <p:cNvPr id="4" name="Slika 3" descr="učiteq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143254"/>
            <a:ext cx="1900235" cy="17078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97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071684"/>
            <a:ext cx="8229600" cy="2928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/>
              <a:t> </a:t>
            </a:r>
            <a:endParaRPr lang="sr-Cyrl-BA" sz="2400" dirty="0" smtClean="0"/>
          </a:p>
          <a:p>
            <a:pPr marL="0" indent="0"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2. Подијели бројеве:</a:t>
            </a:r>
          </a:p>
          <a:p>
            <a:pPr marL="0" indent="0"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а) 5 000 : 10 = ......</a:t>
            </a:r>
          </a:p>
          <a:p>
            <a:pPr marL="0" indent="0"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б) ......   : 10 = 700</a:t>
            </a:r>
          </a:p>
          <a:p>
            <a:pPr marL="0" indent="0"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в) 40 000 : 1000 = ......</a:t>
            </a:r>
          </a:p>
          <a:p>
            <a:pPr marL="0" indent="0"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4" name="Okvir za tekst 3"/>
          <p:cNvSpPr txBox="1"/>
          <p:nvPr/>
        </p:nvSpPr>
        <p:spPr>
          <a:xfrm>
            <a:off x="642910" y="50004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Помножи бројеве и запиши резултат множења: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928662" y="1357304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4 ∙ 10 =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6 ∙ 1 000 =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в) 100 000 ∙ 8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214546" y="135730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2643174" y="171449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2928926" y="207168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800 000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2857488" y="307181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1285852" y="3500444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3428992" y="392907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Slika 11" descr="dete i ol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643056"/>
            <a:ext cx="2339035" cy="23774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715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14348" y="714362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У једној основној школи има 700 ученика.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Десетина од тог броја су ученици петог разреда.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Колико је ученика у петом разреду?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000100" y="221456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Рачун: 700 : 10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3286116" y="221456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857224" y="3000378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Одговор: У петом разреду је 70 ученика.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Slika 8" descr="uč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285998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082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214296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4. На плантажном воћњаку засађено је 650 крушака, 10 пута више шљива, 100 пута више јабука него крушака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трешања за 1 000 садница мање него шљива. 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Колико је укупно садница засађено на том воћњаку?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14348" y="1714494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Крушке: 650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714348" y="2143122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Шљиве: 10 ∙ 650 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2786050" y="2143122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6 500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714348" y="2500312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Јабуке: 100 ∙ 650 =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2786050" y="2500312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65 000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714348" y="2857502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Трешње: 6 500 – 1 000 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3500430" y="285750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5 500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714348" y="3286130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Укупно: 1. начин: 650 + 6 500 + 65 000 + 5 500 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6000760" y="3286130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77 650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1643042" y="3714758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2. начин: 650 + (10 ∙ 650) + (100 ∙ 650) + (6 500 - 1 000)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2786050" y="4071948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= 650 + 6 500 + 65 000 + 5 500 = 77 650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714348" y="4500576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Одговор: На том воћњаку је засађено укупно 77 650 садница.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Slika 17" descr="big ol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285866"/>
            <a:ext cx="1552572" cy="16600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296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ЗАДА</a:t>
            </a:r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ЦИ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 САМОСТАЛАН РАД:</a:t>
            </a: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Cyrl-BA" dirty="0" smtClean="0"/>
              <a:t>  </a:t>
            </a: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1. Помножи бројеве:</a:t>
            </a:r>
          </a:p>
          <a:p>
            <a:pPr marL="0" indent="0">
              <a:buNone/>
            </a:pPr>
            <a:r>
              <a:rPr lang="sr-Cyrl-BA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     а) 4 ∙ 100 = </a:t>
            </a:r>
          </a:p>
          <a:p>
            <a:pPr marL="0" indent="0">
              <a:buNone/>
            </a:pPr>
            <a:r>
              <a:rPr lang="sr-Cyrl-BA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     б) 6 ∙ 10 000 =</a:t>
            </a:r>
          </a:p>
          <a:p>
            <a:pPr marL="0" indent="0">
              <a:buNone/>
            </a:pPr>
            <a:r>
              <a:rPr lang="sr-Cyrl-BA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 2. Подијели бројеве:</a:t>
            </a:r>
          </a:p>
          <a:p>
            <a:pPr marL="0" indent="0">
              <a:buNone/>
            </a:pP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       а) 7 000 : 10 =</a:t>
            </a:r>
          </a:p>
          <a:p>
            <a:pPr marL="0" indent="0">
              <a:buNone/>
            </a:pPr>
            <a:r>
              <a:rPr lang="sr-Cyrl-BA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      б) 250 000 : 1 000 =</a:t>
            </a:r>
          </a:p>
          <a:p>
            <a:pPr marL="0" indent="0">
              <a:buNone/>
            </a:pPr>
            <a:r>
              <a:rPr lang="sr-Cyrl-BA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 3. У 100 гајби је 1 300 </a:t>
            </a:r>
            <a:r>
              <a:rPr lang="sr-Latn-RS" sz="340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BA" sz="3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јабука. Колико јабука је у једној  </a:t>
            </a:r>
          </a:p>
          <a:p>
            <a:pPr marL="0" indent="0">
              <a:buNone/>
            </a:pP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      гајби?</a:t>
            </a:r>
          </a:p>
          <a:p>
            <a:pPr marL="0" indent="0">
              <a:buNone/>
            </a:pPr>
            <a:r>
              <a:rPr lang="sr-Cyrl-BA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hr-HR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 descr="učenici u klu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500180"/>
            <a:ext cx="2062167" cy="12970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56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338</Words>
  <Application>Microsoft Office PowerPoint</Application>
  <PresentationFormat>Prikaz na ekranu: (16:9)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МАТЕМАТИКА 5. РАЗРЕД</vt:lpstr>
      <vt:lpstr>Slajd 2</vt:lpstr>
      <vt:lpstr>Slajd 3</vt:lpstr>
      <vt:lpstr>Slajd 4</vt:lpstr>
      <vt:lpstr>ЗАДАЦИ ЗА САМОСТАЛАН РАД:</vt:lpstr>
      <vt:lpstr>Slajd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</dc:title>
  <dc:creator>Jakšić Svjetlana</dc:creator>
  <cp:lastModifiedBy>zujic</cp:lastModifiedBy>
  <cp:revision>19</cp:revision>
  <dcterms:created xsi:type="dcterms:W3CDTF">2006-08-16T00:00:00Z</dcterms:created>
  <dcterms:modified xsi:type="dcterms:W3CDTF">2020-12-16T22:05:19Z</dcterms:modified>
</cp:coreProperties>
</file>