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5" r:id="rId6"/>
    <p:sldId id="260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/>
              <a:t>Датум: 18.12.2020.године                                                                     </a:t>
            </a:r>
            <a:r>
              <a:rPr lang="sr-Latn-CS" altLang="en-US" b="1" dirty="0" smtClean="0"/>
              <a:t>Наставник</a:t>
            </a:r>
            <a:r>
              <a:rPr lang="sr-Cyrl-BA" altLang="en-US" b="1" dirty="0" smtClean="0"/>
              <a:t>:</a:t>
            </a:r>
            <a:r>
              <a:rPr lang="sr-Latn-CS" altLang="en-US" b="1" i="1" dirty="0" smtClean="0"/>
              <a:t> 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60846" y="2015526"/>
            <a:ext cx="4607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Просторно приказивање предмета</a:t>
            </a:r>
            <a:endParaRPr lang="sr-Latn-BA" sz="4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sr-Cyrl-BA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sr-Cyrl-BA" b="1" dirty="0" smtClean="0">
                <a:solidFill>
                  <a:schemeClr val="accent4">
                    <a:lumMod val="75000"/>
                  </a:schemeClr>
                </a:solidFill>
              </a:rPr>
              <a:t>разред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7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Просторно приказивање предмета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24400"/>
          </a:xfrm>
        </p:spPr>
        <p:txBody>
          <a:bodyPr>
            <a:normAutofit/>
          </a:bodyPr>
          <a:lstStyle/>
          <a:p>
            <a:r>
              <a:rPr lang="ru-RU" sz="2400" dirty="0"/>
              <a:t>Просторно </a:t>
            </a:r>
            <a:r>
              <a:rPr lang="ru-RU" sz="2400" dirty="0" smtClean="0"/>
              <a:t>приказивање је </a:t>
            </a:r>
            <a:r>
              <a:rPr lang="ru-RU" sz="2400" dirty="0"/>
              <a:t>приказ предмета на папиру уз помоћ три димензије: ширине, дужине и  висине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машинству постоје два начина приказивања предмета: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/>
              <a:t>Ортогоналном пројекцијом</a:t>
            </a:r>
            <a:r>
              <a:rPr lang="sr-Cyrl-BA" sz="2400" dirty="0" smtClean="0"/>
              <a:t> и</a:t>
            </a:r>
            <a:endParaRPr lang="ru-RU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/>
              <a:t>Аксонометријским пројекцијама</a:t>
            </a:r>
          </a:p>
        </p:txBody>
      </p:sp>
    </p:spTree>
    <p:extLst>
      <p:ext uri="{BB962C8B-B14F-4D97-AF65-F5344CB8AC3E}">
        <p14:creationId xmlns:p14="http://schemas.microsoft.com/office/powerpoint/2010/main" val="15542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Аксонометријске пројекције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771" y="1600932"/>
            <a:ext cx="8915400" cy="1280890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Према положају главних оса и скрећења појединих   оса разликујемо сљедеће врсте аксонометријских пројекција: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7522" y="3474946"/>
            <a:ext cx="8958649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Изометријска пројекција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Диметријска пројекција и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Коса </a:t>
            </a:r>
            <a:r>
              <a:rPr lang="ru-RU" sz="2400" dirty="0"/>
              <a:t>пројекција</a:t>
            </a:r>
          </a:p>
        </p:txBody>
      </p:sp>
    </p:spTree>
    <p:extLst>
      <p:ext uri="{BB962C8B-B14F-4D97-AF65-F5344CB8AC3E}">
        <p14:creationId xmlns:p14="http://schemas.microsoft.com/office/powerpoint/2010/main" val="42947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Аксонометријске пројекције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737" y="1904999"/>
            <a:ext cx="8915400" cy="4607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000" b="1" dirty="0"/>
              <a:t>Изометријска </a:t>
            </a:r>
            <a:r>
              <a:rPr lang="sr-Cyrl-BA" sz="3000" b="1" dirty="0" smtClean="0"/>
              <a:t>пројекција</a:t>
            </a:r>
            <a:endParaRPr lang="sr-Cyrl-BA" sz="2400" dirty="0" smtClean="0"/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 smtClean="0"/>
              <a:t>Има </a:t>
            </a:r>
            <a:r>
              <a:rPr lang="sr-Cyrl-BA" sz="2400" dirty="0"/>
              <a:t>исти нагиб предње и бочне ивице од 30</a:t>
            </a:r>
            <a:r>
              <a:rPr lang="en-US" sz="2400" b="1" dirty="0"/>
              <a:t>°</a:t>
            </a:r>
            <a:endParaRPr lang="sr-Cyrl-BA" sz="2400" b="1" dirty="0"/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Cyrl-BA" sz="2400" dirty="0"/>
              <a:t>Све димензије се цртају без скраћивања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99" y="4208504"/>
            <a:ext cx="5095875" cy="21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9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18193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Аксонометријске пројекције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164" y="1742303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r-Cyrl-BA" sz="3000" b="1" dirty="0" smtClean="0"/>
              <a:t>Диметријска пројекција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r-Cyrl-BA" sz="2400" dirty="0" smtClean="0"/>
              <a:t>Бочне ивице предмета цртају се под углом од 42</a:t>
            </a:r>
            <a:r>
              <a:rPr lang="en-US" sz="2400" b="1" dirty="0" smtClean="0"/>
              <a:t>°</a:t>
            </a:r>
            <a:endParaRPr lang="sr-Cyrl-BA" sz="2400" dirty="0" smtClean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r-Cyrl-BA" sz="2400" dirty="0" smtClean="0"/>
              <a:t>Предња ивица је закренута за 7</a:t>
            </a:r>
            <a:r>
              <a:rPr lang="en-US" sz="2400" b="1" dirty="0" smtClean="0"/>
              <a:t>°</a:t>
            </a:r>
            <a:endParaRPr lang="sr-Cyrl-BA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400" dirty="0" smtClean="0"/>
              <a:t>Бочне ивице се умањују за 1/2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59" y="4331183"/>
            <a:ext cx="5591267" cy="23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6409"/>
          </a:xfrm>
        </p:spPr>
        <p:txBody>
          <a:bodyPr>
            <a:noAutofit/>
          </a:bodyPr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Аксонометријске пројекције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444" y="1680519"/>
            <a:ext cx="9305109" cy="49299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r-Cyrl-BA" sz="3000" b="1" dirty="0" smtClean="0"/>
              <a:t>Коса пројекција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sr-Cyrl-BA" sz="2400" dirty="0" smtClean="0"/>
              <a:t>Има нагиб бочних ивица од 45</a:t>
            </a:r>
            <a:r>
              <a:rPr lang="en-US" sz="2400" b="1" dirty="0" smtClean="0"/>
              <a:t>°</a:t>
            </a:r>
            <a:r>
              <a:rPr lang="sr-Cyrl-BA" sz="2400" b="1" dirty="0" smtClean="0"/>
              <a:t> </a:t>
            </a:r>
            <a:r>
              <a:rPr lang="sr-Cyrl-BA" sz="2400" dirty="0" smtClean="0"/>
              <a:t>или 60</a:t>
            </a:r>
            <a:r>
              <a:rPr lang="en-US" sz="2400" b="1" dirty="0" smtClean="0"/>
              <a:t>°</a:t>
            </a:r>
            <a:endParaRPr lang="sr-Cyrl-BA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400" dirty="0" smtClean="0"/>
              <a:t>Бочне ивице се скраћују за 1/2 или 1/3 стварне дужине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400" dirty="0" smtClean="0"/>
              <a:t> Предња страна се црта у стварној величини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86" y="4560029"/>
            <a:ext cx="49149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Аксонометријске пројекције</a:t>
            </a:r>
            <a: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78" y="2808544"/>
            <a:ext cx="9318255" cy="1936450"/>
          </a:xfrm>
        </p:spPr>
      </p:pic>
      <p:sp>
        <p:nvSpPr>
          <p:cNvPr id="5" name="TextBox 4"/>
          <p:cNvSpPr txBox="1"/>
          <p:nvPr/>
        </p:nvSpPr>
        <p:spPr>
          <a:xfrm>
            <a:off x="2038864" y="4915247"/>
            <a:ext cx="264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Изометрија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692" y="4915247"/>
            <a:ext cx="2384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Диметрија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79028" y="4915247"/>
            <a:ext cx="305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Коса пројекција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53514" y="1865870"/>
            <a:ext cx="32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Примјер 1.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96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90041"/>
          </a:xfrm>
        </p:spPr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Просторно приказивање предмета</a:t>
            </a:r>
            <a:endParaRPr lang="en-US" dirty="0"/>
          </a:p>
        </p:txBody>
      </p:sp>
      <p:pic>
        <p:nvPicPr>
          <p:cNvPr id="4" name="y2mate.com - Izometrija  u normalnu projekciju_480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8405" y="2264072"/>
            <a:ext cx="7774330" cy="4315043"/>
          </a:xfrm>
        </p:spPr>
      </p:pic>
      <p:sp>
        <p:nvSpPr>
          <p:cNvPr id="5" name="TextBox 4"/>
          <p:cNvSpPr txBox="1"/>
          <p:nvPr/>
        </p:nvSpPr>
        <p:spPr>
          <a:xfrm>
            <a:off x="2988405" y="1458097"/>
            <a:ext cx="330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Примјер 2.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98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Просторно приказивање предмета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309"/>
            <a:ext cx="8915400" cy="4786756"/>
          </a:xfrm>
        </p:spPr>
        <p:txBody>
          <a:bodyPr/>
          <a:lstStyle/>
          <a:p>
            <a:r>
              <a:rPr lang="sr-Cyrl-BA" sz="2400" dirty="0" smtClean="0"/>
              <a:t>Задатак за самосталан рад</a:t>
            </a:r>
          </a:p>
          <a:p>
            <a:pPr>
              <a:lnSpc>
                <a:spcPct val="150000"/>
              </a:lnSpc>
            </a:pPr>
            <a:r>
              <a:rPr lang="sr-Cyrl-BA" sz="2400" dirty="0" smtClean="0"/>
              <a:t>Уз помоћ прибора за техничко цртање у своје свеске покушајте нацртати предмет са слике у ортогоналним пројекцијама.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772059"/>
            <a:ext cx="4491210" cy="3085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27" y="3349462"/>
            <a:ext cx="3837463" cy="35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176</Words>
  <Application>Microsoft Office PowerPoint</Application>
  <PresentationFormat>Widescreen</PresentationFormat>
  <Paragraphs>39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Wisp</vt:lpstr>
      <vt:lpstr>ТЕХНИЧКО ОБРАЗОВАЊЕ </vt:lpstr>
      <vt:lpstr>Просторно приказивање предмета </vt:lpstr>
      <vt:lpstr>Аксонометријске пројекције </vt:lpstr>
      <vt:lpstr>Аксонометријске пројекције </vt:lpstr>
      <vt:lpstr>Аксонометријске пројекције </vt:lpstr>
      <vt:lpstr>Аксонометријске пројекције </vt:lpstr>
      <vt:lpstr>Аксонометријске пројекције </vt:lpstr>
      <vt:lpstr>Просторно приказивање предмета</vt:lpstr>
      <vt:lpstr>Просторно приказивање предмета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Bojan</dc:creator>
  <cp:lastModifiedBy>Bojan</cp:lastModifiedBy>
  <cp:revision>12</cp:revision>
  <dcterms:created xsi:type="dcterms:W3CDTF">2020-12-05T16:26:30Z</dcterms:created>
  <dcterms:modified xsi:type="dcterms:W3CDTF">2020-12-05T18:54:36Z</dcterms:modified>
</cp:coreProperties>
</file>