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8" r:id="rId4"/>
    <p:sldId id="261" r:id="rId5"/>
    <p:sldId id="258" r:id="rId6"/>
    <p:sldId id="270" r:id="rId7"/>
    <p:sldId id="271" r:id="rId8"/>
    <p:sldId id="262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62913-A7B6-46EF-B250-B1F194CCD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2B5BF7-C8DA-478E-B0FD-868D2FDF5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4FB47B-C0EE-4B6D-B4D8-9669FF6E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C72E63-5060-4DC9-B496-9A5D99BF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BBCE3E-6971-4C44-B63F-8FD17397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7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5CB11-0A52-4DD2-BF15-CF758285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DA6987-D161-48AE-9DB5-8DE657401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3382D8-FCC3-4A14-A9C7-EDE500F8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6D7D4E-F059-4430-9B1F-2D4EA7D4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761CDC-DB42-478E-8F95-D0EC3B21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3E4497-6624-4FE1-9A45-C308291B5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51B320-A671-406C-9ACA-E72CCFE4F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04191F-4A6D-4DC3-A4F8-2B099986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A5375-B728-44AD-9797-E67FB532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186255-7620-4156-A0AB-D4DA7745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1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84998-E0D0-485E-9ADE-601662E4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581C6-90DA-436E-9FE2-FC5DFC27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762978-BFA4-4BB7-B086-A14DA9E9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D2994-84FA-4803-867C-44D7576A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3A154-775A-4543-9177-B1BF1C9F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49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FEB10-44DE-415C-B59A-B01C0C3D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5FE6EE-DC8B-4384-9BC2-ED1D28C2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8CFBDD-EF21-4958-A4D7-A5015854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4FD0E-82DF-4EEE-84E4-D48248B6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6F6C6-7D83-40A1-BEA1-F33B2ED1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0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B7EF3-879D-48C1-97F9-846792F4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016CE-2C57-44FE-BE39-459C7F9BB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EB6D9-B012-427D-B042-20598A08C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ABA7C0-C6A9-4F8C-9F2D-8BBDE943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AAAFCE-EB3E-4472-9DB5-C494E169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3CD7DE-4F4F-42DD-A22D-DA845ADD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70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E3D2D-8D6B-47AA-9C9E-328BCB20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C0724C-E3E0-46A0-8510-345E8E3A8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0CB294-F39D-4EA0-B3D2-02893D8D6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701A21-E6E1-44C3-BDBF-FBE2BA5E0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FCC4B5-C970-4E47-8050-083A95D9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F85479-210B-4195-8FE2-C4D128CF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A5BDB4-1DF9-4E99-840B-AC58B330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BCE16F-24BB-45E2-B737-6BB0655F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49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5AAE1-9DF9-4F5A-92C5-2A2A1EDB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95A4BA-C475-4B4D-86BD-B4EB5740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5CE8AD-DABD-4806-B53C-D7023979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0F017A-5707-4A4E-B7D4-23236009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28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6092D1-4B62-4DE5-996C-0F945928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5ECBF4-B7C8-4AAF-B25B-F8FA3D17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32EB45-C01B-45FB-92FD-2B5CDE66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9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4ECE5-32BE-45E3-8F50-C15DA220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D33F2-0C5D-4720-9BB6-08B4FA4C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53C24E-3BC0-4E0A-BDE6-5DF8DAFBA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5A6D01-590F-4AFE-957F-CDDDD4D2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7C7CE1-807C-4937-94A6-08B4C071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823DD0-9DA1-4440-9371-426B4FC3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9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47604-5BD3-418C-BE64-ADBE6F9A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E9ED9-7BF4-4DF2-9E79-5496BD64D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CADFCB-CF4A-4488-B267-83362F5B2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C144F2-2228-40CC-8D0B-20AE0E79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F0E4C4-FD4B-4D41-A32E-B7A07C92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66CAD1-1348-40B9-AC7D-DE267A42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4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6678CC-C6D1-4388-AFF4-8F050F5F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85D381-EABE-479D-AAB3-B89D40783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A4A15-4F8F-4B30-B519-887068441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FA05-E7BC-4753-B6A1-01BAF61D58B0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3117EE-C603-4A7F-8E1E-BE165A1DD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3E80F8-B659-4153-8B3C-9BD44427D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18AA-5D5E-4696-A94C-724A2A33C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07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6">
            <a:extLst>
              <a:ext uri="{FF2B5EF4-FFF2-40B4-BE49-F238E27FC236}">
                <a16:creationId xmlns:a16="http://schemas.microsoft.com/office/drawing/2014/main" xmlns="" id="{00ED1C79-52D4-4C1B-9324-D82D71B6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2855913"/>
            <a:ext cx="504031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40AF30C-3094-4310-965A-D26AFECC3D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9602" y="4539022"/>
            <a:ext cx="3165830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 </a:t>
            </a:r>
            <a:br>
              <a:rPr lang="sr-Cyrl-BA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dirty="0">
                <a:latin typeface="Arial" panose="020B0604020202020204" pitchFamily="34" charset="0"/>
                <a:cs typeface="Arial" panose="020B0604020202020204" pitchFamily="34" charset="0"/>
              </a:rPr>
              <a:t>3. разред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17C269BD-8551-41A6-8E28-ABFD585F7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375" y="1101725"/>
            <a:ext cx="3232150" cy="1081088"/>
          </a:xfrm>
        </p:spPr>
        <p:txBody>
          <a:bodyPr/>
          <a:lstStyle/>
          <a:p>
            <a:pPr eaLnBrk="1" hangingPunct="1"/>
            <a:r>
              <a:rPr lang="sr-Cyrl-BA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ФИЛМ</a:t>
            </a:r>
            <a:endParaRPr lang="hr-HR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Grafik 2">
            <a:extLst>
              <a:ext uri="{FF2B5EF4-FFF2-40B4-BE49-F238E27FC236}">
                <a16:creationId xmlns:a16="http://schemas.microsoft.com/office/drawing/2014/main" xmlns="" id="{9474D4ED-F409-402D-AA6D-418E165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9095">
            <a:off x="5456238" y="896938"/>
            <a:ext cx="68992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9BAB7-3F28-4AAE-96ED-17CE647FA012}"/>
              </a:ext>
            </a:extLst>
          </p:cNvPr>
          <p:cNvSpPr txBox="1"/>
          <p:nvPr/>
        </p:nvSpPr>
        <p:spPr>
          <a:xfrm>
            <a:off x="1309529" y="2099745"/>
            <a:ext cx="101641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РАЗМИСЛИ! 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 у свеску у чему је </a:t>
            </a:r>
            <a:r>
              <a:rPr lang="sr-Cyrl-R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сличност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 у чему је </a:t>
            </a:r>
            <a:r>
              <a:rPr lang="sr-Cyrl-R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разлика 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између </a:t>
            </a:r>
          </a:p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текста бајке ,,Ружно паче” и </a:t>
            </a:r>
          </a:p>
          <a:p>
            <a:pPr algn="ctr"/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цртаног филма ,,Ружно паче”.</a:t>
            </a:r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2CC935-AEE5-4D42-B870-020CE851BE28}"/>
              </a:ext>
            </a:extLst>
          </p:cNvPr>
          <p:cNvSpPr txBox="1"/>
          <p:nvPr/>
        </p:nvSpPr>
        <p:spPr>
          <a:xfrm>
            <a:off x="2888936" y="643179"/>
            <a:ext cx="7108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самостални рад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593DEF-31D4-49E6-9FBC-E601D6FAA978}"/>
              </a:ext>
            </a:extLst>
          </p:cNvPr>
          <p:cNvSpPr txBox="1"/>
          <p:nvPr/>
        </p:nvSpPr>
        <p:spPr>
          <a:xfrm>
            <a:off x="2021359" y="4764775"/>
            <a:ext cx="8149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Илуструј дио који ти се највише допао.</a:t>
            </a:r>
          </a:p>
        </p:txBody>
      </p:sp>
    </p:spTree>
    <p:extLst>
      <p:ext uri="{BB962C8B-B14F-4D97-AF65-F5344CB8AC3E}">
        <p14:creationId xmlns:p14="http://schemas.microsoft.com/office/powerpoint/2010/main" xmlns="" val="34206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2A6F0669-81C5-4C84-B876-3C964CF40DC7}"/>
              </a:ext>
            </a:extLst>
          </p:cNvPr>
          <p:cNvSpPr txBox="1">
            <a:spLocks noRot="1"/>
          </p:cNvSpPr>
          <p:nvPr/>
        </p:nvSpPr>
        <p:spPr>
          <a:xfrm>
            <a:off x="846249" y="1983128"/>
            <a:ext cx="10499500" cy="2891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alt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Филм може да буде 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sr-Cyrl-BA" alt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Играни филм </a:t>
            </a:r>
            <a:r>
              <a:rPr lang="sr-Cyrl-BA" alt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коме глуме глумци.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sr-Cyrl-BA" altLang="en-US" sz="3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Анимирани филм </a:t>
            </a:r>
            <a:r>
              <a:rPr lang="sr-Cyrl-BA" alt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коме се оживљава нешто </a:t>
            </a: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sr-Cyrl-BA" altLang="en-US" sz="3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што је иначе неживо.</a:t>
            </a:r>
            <a:r>
              <a:rPr lang="hr-HR" altLang="en-US" sz="3400" dirty="0">
                <a:solidFill>
                  <a:prstClr val="black"/>
                </a:solidFill>
              </a:rPr>
              <a:t>                             </a:t>
            </a: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xmlns="" id="{B4EFB1FB-BF6F-4591-9AEE-67520D0E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2" y="4123871"/>
            <a:ext cx="478631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41BEAF4-3DBB-4574-9163-C223A309BB0E}"/>
              </a:ext>
            </a:extLst>
          </p:cNvPr>
          <p:cNvSpPr txBox="1">
            <a:spLocks noRot="1"/>
          </p:cNvSpPr>
          <p:nvPr/>
        </p:nvSpPr>
        <p:spPr bwMode="auto">
          <a:xfrm>
            <a:off x="1412874" y="467376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r-Cyrl-BA" altLang="en-US" sz="4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Филм</a:t>
            </a:r>
            <a:r>
              <a:rPr kumimoji="0" lang="sr-Cyrl-BA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је умјетност слика у покрету</a:t>
            </a:r>
            <a:r>
              <a:rPr kumimoji="0" lang="de-DE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hr-HR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76354C-07FD-43B5-BBB1-054E6BCD9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714" y="4192700"/>
            <a:ext cx="2941410" cy="16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4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22BA774A-9254-4EB7-AFBE-7EECE5F62D3E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777875" y="264024"/>
            <a:ext cx="10367962" cy="1143000"/>
          </a:xfrm>
        </p:spPr>
        <p:txBody>
          <a:bodyPr/>
          <a:lstStyle/>
          <a:p>
            <a:pPr marL="571500" indent="-571500" eaLnBrk="1" hangingPunct="1">
              <a:buFontTx/>
              <a:buChar char="•"/>
            </a:pPr>
            <a:r>
              <a:rPr lang="sr-Cyrl-B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Дјеца највише воле да гледају</a:t>
            </a:r>
            <a:r>
              <a:rPr lang="de-DE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анимиране</a:t>
            </a:r>
            <a:r>
              <a:rPr lang="sr-Cyrl-B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филмове.</a:t>
            </a:r>
            <a:endParaRPr lang="hr-H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B81C4DBD-33B5-4E3C-8B54-03080853EDCA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422448" y="1472958"/>
            <a:ext cx="7415213" cy="6524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Анимирани филмови могу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бити: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49B2EDE-E427-4521-9DA1-216157A1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31" y="3580297"/>
            <a:ext cx="3168079" cy="257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E5DBBA2-23EC-4A9C-A9A7-5286EDD1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2261704"/>
            <a:ext cx="24034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BA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Цртани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филмови</a:t>
            </a:r>
            <a:endParaRPr kumimoji="0" lang="de-DE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8A9ADA2-CC14-4A02-8543-427FF8BC5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60" y="3580296"/>
            <a:ext cx="3168079" cy="257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F960368D-3558-4643-9646-F049A2AB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1" y="2261705"/>
            <a:ext cx="2657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BA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Луткарски  филмови</a:t>
            </a:r>
            <a:endParaRPr kumimoji="0" lang="de-DE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6395E05-20C7-4386-8BC9-06D7EB550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590" y="3580295"/>
            <a:ext cx="3168079" cy="257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B44F30C8-5C42-4512-8828-224913587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487" y="2261705"/>
            <a:ext cx="280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BA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Предметни филмови</a:t>
            </a:r>
            <a:endParaRPr kumimoji="0" lang="de-DE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0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AD468C-7356-48A5-9B52-A9A113DF5675}"/>
              </a:ext>
            </a:extLst>
          </p:cNvPr>
          <p:cNvSpPr txBox="1"/>
          <p:nvPr/>
        </p:nvSpPr>
        <p:spPr>
          <a:xfrm>
            <a:off x="5192485" y="3650312"/>
            <a:ext cx="6036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Цртани (анимирани) филм </a:t>
            </a:r>
          </a:p>
          <a:p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Филм траје  10 минута.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Бајка са елементима басне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C3546E-78F3-411F-86D0-47C949E561DA}"/>
              </a:ext>
            </a:extLst>
          </p:cNvPr>
          <p:cNvSpPr txBox="1"/>
          <p:nvPr/>
        </p:nvSpPr>
        <p:spPr>
          <a:xfrm>
            <a:off x="960662" y="970784"/>
            <a:ext cx="344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Ружно</a:t>
            </a:r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 паче“</a:t>
            </a:r>
          </a:p>
        </p:txBody>
      </p:sp>
    </p:spTree>
    <p:extLst>
      <p:ext uri="{BB962C8B-B14F-4D97-AF65-F5344CB8AC3E}">
        <p14:creationId xmlns:p14="http://schemas.microsoft.com/office/powerpoint/2010/main" xmlns="" val="16467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A05B50-7790-4BDD-8C48-7D40E32D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385" y="1459230"/>
            <a:ext cx="576443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Аутор бајке </a:t>
            </a:r>
            <a:r>
              <a:rPr lang="sr-Cyrl-R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„Ружно паче“ </a:t>
            </a:r>
          </a:p>
          <a:p>
            <a:pPr algn="ctr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је дански писац </a:t>
            </a:r>
          </a:p>
          <a:p>
            <a:pPr algn="ctr"/>
            <a:r>
              <a:rPr lang="sr-Cyrl-R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Ханс Кристијан Андерсен</a:t>
            </a:r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Његове бајке читају дјеца широм свијета </a:t>
            </a:r>
          </a:p>
          <a:p>
            <a:pPr algn="ctr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и преведене су на више </a:t>
            </a:r>
          </a:p>
          <a:p>
            <a:pPr algn="ctr"/>
            <a:r>
              <a:rPr lang="sr-Cyrl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од 40 језика.</a:t>
            </a:r>
            <a:r>
              <a:rPr lang="sr-Cyrl-R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7BFB82-D356-4B3D-8BA6-3CF1AFC4E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176" y="660797"/>
            <a:ext cx="4218214" cy="55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2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84569E-073B-4E2B-AACD-30C1C9C2682A}"/>
              </a:ext>
            </a:extLst>
          </p:cNvPr>
          <p:cNvSpPr txBox="1"/>
          <p:nvPr/>
        </p:nvSpPr>
        <p:spPr>
          <a:xfrm>
            <a:off x="5094515" y="94017"/>
            <a:ext cx="231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Ток радње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6A2204-B7DB-4BCD-BE04-408C22869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68" y="691053"/>
            <a:ext cx="3622842" cy="187388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AEC06A-42F2-400B-B319-1CE7C7BCA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752" y="691053"/>
            <a:ext cx="3622842" cy="187388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91A434-A489-4E33-A2B4-6C5E0D688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170" y="673930"/>
            <a:ext cx="3622842" cy="185399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AC2FAB-B29B-45F5-A61F-151D22BA1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637" y="2720537"/>
            <a:ext cx="3622841" cy="187067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8A07D6-6234-4F0D-A19A-3669543BD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68" y="2722727"/>
            <a:ext cx="3622842" cy="183409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B8068A7-65F8-4366-9F04-B1E273151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357" y="4732884"/>
            <a:ext cx="3622841" cy="188184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84A962-089A-43CD-A351-BC185F4920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170" y="2720537"/>
            <a:ext cx="3622842" cy="185399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309E2D0-85FB-45B0-A142-849EA8DDEE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2058" y="4746809"/>
            <a:ext cx="3622841" cy="185399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784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904C7A-B8CE-4970-B695-F190E478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510" y="818786"/>
            <a:ext cx="4153480" cy="261021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2FE8BC-9701-45E0-BB1D-8B4045F9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691" y="818787"/>
            <a:ext cx="4207627" cy="261021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E51A3E-8162-4C68-9E37-E600A528C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510" y="3695299"/>
            <a:ext cx="4153480" cy="261021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D264E4-F7D4-4F31-A02B-15AC46DA5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692" y="3695299"/>
            <a:ext cx="4207627" cy="261021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09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B8BB63-0252-4443-AA99-0DF5442A4DD1}"/>
              </a:ext>
            </a:extLst>
          </p:cNvPr>
          <p:cNvSpPr txBox="1"/>
          <p:nvPr/>
        </p:nvSpPr>
        <p:spPr>
          <a:xfrm>
            <a:off x="223847" y="803853"/>
            <a:ext cx="1164491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ТЕМА: Невоље малог лабуда који се излегао у пачијем гнијезду.</a:t>
            </a:r>
          </a:p>
          <a:p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МЈЕСТО РАДЊЕ: Фарма, мочвара, бакина кућа, језеро</a:t>
            </a:r>
          </a:p>
          <a:p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ВРИЈЕМЕ РАДЊЕ: Некада давно</a:t>
            </a:r>
          </a:p>
          <a:p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ИДЕЈА: </a:t>
            </a:r>
          </a:p>
          <a:p>
            <a:pPr algn="ctr"/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Ако је неко другачији не значи  да је лоша особа. </a:t>
            </a:r>
          </a:p>
          <a:p>
            <a:pPr algn="ctr"/>
            <a:endParaRPr lang="sr-Cyrl-R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Никад не требамо процјењивати особу на основу његовог </a:t>
            </a:r>
          </a:p>
          <a:p>
            <a:pPr algn="ctr"/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вањског изгледа, него његовог срца.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1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692D74-011D-417A-B13B-F15862231286}"/>
              </a:ext>
            </a:extLst>
          </p:cNvPr>
          <p:cNvSpPr txBox="1"/>
          <p:nvPr/>
        </p:nvSpPr>
        <p:spPr>
          <a:xfrm>
            <a:off x="963386" y="1496591"/>
            <a:ext cx="10391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Ружно паче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као мали се осјећао одбачен, другачији, уплашен, усамљен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E1FD03-0FE3-443D-AE50-7CE829A5DC35}"/>
              </a:ext>
            </a:extLst>
          </p:cNvPr>
          <p:cNvSpPr txBox="1"/>
          <p:nvPr/>
        </p:nvSpPr>
        <p:spPr>
          <a:xfrm>
            <a:off x="963386" y="2905780"/>
            <a:ext cx="7795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Мајка патка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воли своје паче, брижна, пажљива,забринута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C641ED-B8C7-4EDD-ADE7-A82717839D41}"/>
              </a:ext>
            </a:extLst>
          </p:cNvPr>
          <p:cNvSpPr txBox="1"/>
          <p:nvPr/>
        </p:nvSpPr>
        <p:spPr>
          <a:xfrm>
            <a:off x="963386" y="4310744"/>
            <a:ext cx="93452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Остали ликови: браћа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, сестре, патке, мачка, 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кокош</a:t>
            </a: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 скл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ни осуђивању,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груби, насилни, </a:t>
            </a:r>
          </a:p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зли, безосјећајни, пакосни </a:t>
            </a:r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657F89-CDB7-4BAD-A11A-9D1A4AFA3135}"/>
              </a:ext>
            </a:extLst>
          </p:cNvPr>
          <p:cNvSpPr txBox="1"/>
          <p:nvPr/>
        </p:nvSpPr>
        <p:spPr>
          <a:xfrm>
            <a:off x="4380938" y="522514"/>
            <a:ext cx="322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Ликови у филму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2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257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Српски језик  3. разред</vt:lpstr>
      <vt:lpstr>Slide 2</vt:lpstr>
      <vt:lpstr>Дјеца највише воле да гледају анимиране филмове.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Brkić</dc:creator>
  <cp:lastModifiedBy>Korisnik1</cp:lastModifiedBy>
  <cp:revision>18</cp:revision>
  <dcterms:created xsi:type="dcterms:W3CDTF">2020-12-01T12:33:23Z</dcterms:created>
  <dcterms:modified xsi:type="dcterms:W3CDTF">2020-12-02T20:31:09Z</dcterms:modified>
</cp:coreProperties>
</file>