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FA6EDD-F93D-41F6-BF19-46CAA75F605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3B61A3-FB90-4994-9D39-E57445DA2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2472" y="1412776"/>
            <a:ext cx="6923112" cy="1470025"/>
          </a:xfrm>
        </p:spPr>
        <p:txBody>
          <a:bodyPr/>
          <a:lstStyle/>
          <a:p>
            <a:r>
              <a:rPr lang="bs-Cyrl-BA" dirty="0" smtClean="0"/>
              <a:t>ПРОПОВИЈЕД ИСУСА ХРИСТА У НАЗАРЕТУ</a:t>
            </a:r>
            <a:endParaRPr lang="en-US" dirty="0"/>
          </a:p>
        </p:txBody>
      </p:sp>
      <p:pic>
        <p:nvPicPr>
          <p:cNvPr id="4" name="Picture 3" descr="a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7348" y="2996952"/>
            <a:ext cx="8136904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528392"/>
          </a:xfrm>
        </p:spPr>
        <p:txBody>
          <a:bodyPr>
            <a:normAutofit fontScale="90000"/>
          </a:bodyPr>
          <a:lstStyle/>
          <a:p>
            <a:pPr algn="l"/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bs-Cyrl-BA" sz="2800" dirty="0" smtClean="0"/>
              <a:t>- </a:t>
            </a:r>
            <a:r>
              <a:rPr lang="bs-Cyrl-BA" sz="3100" dirty="0" smtClean="0"/>
              <a:t>Христово рођење било је најављивано још у Староме завјету.                                                          </a:t>
            </a:r>
            <a:br>
              <a:rPr lang="bs-Cyrl-BA" sz="3100" dirty="0" smtClean="0"/>
            </a:br>
            <a:r>
              <a:rPr lang="bs-Cyrl-BA" sz="3100" dirty="0" smtClean="0"/>
              <a:t/>
            </a:r>
            <a:br>
              <a:rPr lang="bs-Cyrl-BA" sz="3100" dirty="0" smtClean="0"/>
            </a:br>
            <a:r>
              <a:rPr lang="bs-Cyrl-BA" sz="3100" dirty="0" smtClean="0"/>
              <a:t>- Пророчки текстови су описали рођење Спаситеља, његову дјелатност, смрт, васкрсење и вазнесење.</a:t>
            </a:r>
            <a:br>
              <a:rPr lang="bs-Cyrl-BA" sz="3100" dirty="0" smtClean="0"/>
            </a:br>
            <a:r>
              <a:rPr lang="bs-Cyrl-BA" sz="3100" dirty="0" smtClean="0"/>
              <a:t/>
            </a:r>
            <a:br>
              <a:rPr lang="bs-Cyrl-BA" sz="3100" dirty="0" smtClean="0"/>
            </a:br>
            <a:r>
              <a:rPr lang="bs-Cyrl-BA" sz="3100" dirty="0" smtClean="0"/>
              <a:t>- Ови текстови су били познати Христу и он се често позива на њих у спору са фарисејима.</a:t>
            </a:r>
            <a:endParaRPr lang="en-US" sz="3100" dirty="0"/>
          </a:p>
        </p:txBody>
      </p:sp>
      <p:pic>
        <p:nvPicPr>
          <p:cNvPr id="4" name="Content Placeholder 3" descr="a4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437112"/>
            <a:ext cx="7920880" cy="1905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91264" cy="2808312"/>
          </a:xfrm>
        </p:spPr>
        <p:txBody>
          <a:bodyPr>
            <a:noAutofit/>
          </a:bodyPr>
          <a:lstStyle/>
          <a:p>
            <a:pPr algn="l"/>
            <a:r>
              <a:rPr lang="bs-Cyrl-BA" sz="2800" dirty="0" smtClean="0"/>
              <a:t>- Прва бесједа коју је Христос изговорио била је у Назарету. </a:t>
            </a:r>
            <a:br>
              <a:rPr lang="bs-Cyrl-BA" sz="2800" dirty="0" smtClean="0"/>
            </a:br>
            <a:r>
              <a:rPr lang="bs-Cyrl-BA" sz="2800" dirty="0" smtClean="0"/>
              <a:t>- Христос је у том граду одрастао и провео дјетињство.</a:t>
            </a:r>
            <a:r>
              <a:rPr lang="sr-Latn-BA" sz="2800" dirty="0" smtClean="0"/>
              <a:t/>
            </a:r>
            <a:br>
              <a:rPr lang="sr-Latn-BA" sz="2800" dirty="0" smtClean="0"/>
            </a:br>
            <a:r>
              <a:rPr lang="sr-Cyrl-RS" sz="2800" dirty="0" smtClean="0"/>
              <a:t>- </a:t>
            </a:r>
            <a:r>
              <a:rPr lang="bs-Cyrl-BA" sz="2800" dirty="0" smtClean="0"/>
              <a:t>Према тадашњим обичајима, Христос је у суботу ушао у синагогу и узео да чита свете списе.</a:t>
            </a:r>
            <a:endParaRPr lang="en-US" sz="2800" dirty="0"/>
          </a:p>
        </p:txBody>
      </p:sp>
      <p:pic>
        <p:nvPicPr>
          <p:cNvPr id="4" name="Content Placeholder 3" descr="a3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0768" y="3429000"/>
            <a:ext cx="7488832" cy="30572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72529"/>
            <a:ext cx="4824536" cy="4896544"/>
          </a:xfrm>
        </p:spPr>
        <p:txBody>
          <a:bodyPr>
            <a:normAutofit/>
          </a:bodyPr>
          <a:lstStyle/>
          <a:p>
            <a:pPr algn="l"/>
            <a:r>
              <a:rPr lang="bs-Cyrl-BA" sz="2800" dirty="0" smtClean="0"/>
              <a:t>“Дух Господњи је на мени; зато ме помаза да благовијестим сиромасима; посла ме да исцијелим скрушене у срцу, да проповиједам заробљенима; да ће бити пуштени и слијепима да ће прогледати; да ослободим потлачене; и да проповиједам пријатну годину Господњу.”(Лк 4,18-19)</a:t>
            </a:r>
            <a:endParaRPr lang="en-US" sz="2800" dirty="0"/>
          </a:p>
        </p:txBody>
      </p:sp>
      <p:pic>
        <p:nvPicPr>
          <p:cNvPr id="4" name="Content Placeholder 3" descr="a3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856505"/>
            <a:ext cx="3539470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4968552"/>
          </a:xfrm>
        </p:spPr>
        <p:txBody>
          <a:bodyPr>
            <a:normAutofit/>
          </a:bodyPr>
          <a:lstStyle/>
          <a:p>
            <a:r>
              <a:rPr lang="bs-Cyrl-BA" sz="2800" dirty="0" smtClean="0"/>
              <a:t>- Када је затворио књигу и вратио је служитељу, Христос сједе, а сви су гледали у Њега. Тада рече: </a:t>
            </a:r>
            <a:r>
              <a:rPr lang="sr-Latn-BA" sz="2800" dirty="0" smtClean="0"/>
              <a:t>„</a:t>
            </a:r>
            <a:r>
              <a:rPr lang="bs-Cyrl-BA" sz="2800" b="1" dirty="0" smtClean="0"/>
              <a:t>Данас се испуни ово Писмо.” </a:t>
            </a:r>
            <a:r>
              <a:rPr lang="bs-Cyrl-BA" sz="2800" dirty="0" smtClean="0"/>
              <a:t>(Лк 4,21)</a:t>
            </a:r>
            <a:br>
              <a:rPr lang="bs-Cyrl-BA" sz="2800" dirty="0" smtClean="0"/>
            </a:br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bs-Cyrl-BA" sz="2800" dirty="0" smtClean="0"/>
              <a:t>- Христос је објавио да је пророчанство о рођењу обећаног Месије испуњено управо кроз Њега, у Његовој личности.</a:t>
            </a:r>
            <a:br>
              <a:rPr lang="bs-Cyrl-BA" sz="2800" dirty="0" smtClean="0"/>
            </a:br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bs-Cyrl-BA" sz="2800" dirty="0" smtClean="0"/>
              <a:t>- Старозавјетни текст </a:t>
            </a:r>
            <a:r>
              <a:rPr lang="bs-Cyrl-BA" sz="2800" dirty="0"/>
              <a:t>П</a:t>
            </a:r>
            <a:r>
              <a:rPr lang="bs-Cyrl-BA" sz="2800" dirty="0" smtClean="0"/>
              <a:t>ророка Исаије, који је Христос прочитао у назаретској синагоги, само је један од текстова који указују на Сина Божјег.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920880" cy="4896544"/>
          </a:xfrm>
        </p:spPr>
        <p:txBody>
          <a:bodyPr>
            <a:normAutofit/>
          </a:bodyPr>
          <a:lstStyle/>
          <a:p>
            <a:r>
              <a:rPr lang="bs-Cyrl-BA" sz="2800" dirty="0" smtClean="0"/>
              <a:t>- Прво Божје обећање о слању Сина </a:t>
            </a:r>
            <a:r>
              <a:rPr lang="bs-Cyrl-BA" sz="2800" dirty="0"/>
              <a:t>И</a:t>
            </a:r>
            <a:r>
              <a:rPr lang="bs-Cyrl-BA" sz="2800" dirty="0" smtClean="0"/>
              <a:t>скупитеља, о слању обећаног Месије (Спаситеља) налазимо у </a:t>
            </a:r>
            <a:r>
              <a:rPr lang="bs-Cyrl-BA" sz="2800" b="1" dirty="0" smtClean="0"/>
              <a:t>Протојеванђељу (прво јеванђеље, прва блага вијест) о “сјемену жене</a:t>
            </a:r>
            <a:r>
              <a:rPr lang="bs-Cyrl-BA" sz="2800" dirty="0" smtClean="0"/>
              <a:t>”.</a:t>
            </a:r>
            <a:br>
              <a:rPr lang="bs-Cyrl-BA" sz="2800" dirty="0" smtClean="0"/>
            </a:br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bs-Cyrl-BA" sz="2800" dirty="0" smtClean="0"/>
              <a:t>- Осим Протојеванђеља старозавјетна пророчанства говоре о граду у којем ће се </a:t>
            </a:r>
            <a:r>
              <a:rPr lang="bs-Cyrl-BA" sz="2800" dirty="0"/>
              <a:t>Х</a:t>
            </a:r>
            <a:r>
              <a:rPr lang="bs-Cyrl-BA" sz="2800" dirty="0" smtClean="0"/>
              <a:t>ристос родити и о страдању витлејемске дјеце.</a:t>
            </a:r>
            <a:br>
              <a:rPr lang="bs-Cyrl-BA" sz="2800" dirty="0" smtClean="0"/>
            </a:br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bs-Cyrl-BA" sz="2800" dirty="0" smtClean="0"/>
              <a:t>- Такође говоре о Христовом уласку у Јерусалим, затим о Његовом страдању и васкрсењу.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4320480" cy="4752528"/>
          </a:xfrm>
        </p:spPr>
        <p:txBody>
          <a:bodyPr>
            <a:normAutofit fontScale="90000"/>
          </a:bodyPr>
          <a:lstStyle/>
          <a:p>
            <a:r>
              <a:rPr lang="sr-Latn-RS" sz="2800" dirty="0" smtClean="0"/>
              <a:t>- </a:t>
            </a:r>
            <a:r>
              <a:rPr lang="bs-Cyrl-BA" sz="2800" dirty="0" smtClean="0"/>
              <a:t>У </a:t>
            </a:r>
            <a:r>
              <a:rPr lang="bs-Cyrl-BA" sz="2800" dirty="0" smtClean="0"/>
              <a:t>Старом завјету на </a:t>
            </a:r>
            <a:r>
              <a:rPr lang="bs-Cyrl-BA" sz="2800" dirty="0" smtClean="0"/>
              <a:t>Христа</a:t>
            </a:r>
            <a:r>
              <a:rPr lang="sr-Latn-RS" sz="2800" dirty="0" smtClean="0"/>
              <a:t>,</a:t>
            </a:r>
            <a:r>
              <a:rPr lang="bs-Cyrl-BA" sz="2800" dirty="0" smtClean="0"/>
              <a:t> </a:t>
            </a:r>
            <a:r>
              <a:rPr lang="bs-Cyrl-BA" sz="2800" dirty="0" smtClean="0"/>
              <a:t>као обећаног Сина </a:t>
            </a:r>
            <a:r>
              <a:rPr lang="bs-Cyrl-BA" sz="2800" dirty="0" smtClean="0"/>
              <a:t>Божјег</a:t>
            </a:r>
            <a:r>
              <a:rPr lang="sr-Latn-RS" sz="2800" dirty="0" smtClean="0"/>
              <a:t>,</a:t>
            </a:r>
            <a:r>
              <a:rPr lang="bs-Cyrl-BA" sz="2800" dirty="0" smtClean="0"/>
              <a:t> </a:t>
            </a:r>
            <a:r>
              <a:rPr lang="bs-Cyrl-BA" sz="2800" dirty="0" smtClean="0"/>
              <a:t>указују псалми цара Давида, као и пророштва пророка Исаије који је живио у 8. вијеку прије Христа.</a:t>
            </a:r>
            <a:br>
              <a:rPr lang="bs-Cyrl-BA" sz="2800" dirty="0" smtClean="0"/>
            </a:br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sr-Latn-RS" sz="2800" dirty="0" smtClean="0"/>
              <a:t>- </a:t>
            </a:r>
            <a:r>
              <a:rPr lang="bs-Cyrl-BA" sz="2800" dirty="0" smtClean="0"/>
              <a:t>Пророк </a:t>
            </a:r>
            <a:r>
              <a:rPr lang="bs-Cyrl-BA" sz="2800" dirty="0" smtClean="0"/>
              <a:t>Исаија је прорекао да ће се Христос родити од дјевојке и </a:t>
            </a:r>
            <a:r>
              <a:rPr lang="bs-Cyrl-BA" sz="2800" dirty="0" smtClean="0"/>
              <a:t>назваће </a:t>
            </a:r>
            <a:r>
              <a:rPr lang="bs-Cyrl-BA" sz="2800" dirty="0" smtClean="0"/>
              <a:t>се </a:t>
            </a:r>
            <a:r>
              <a:rPr lang="sr-Latn-BA" sz="2800" dirty="0" smtClean="0"/>
              <a:t>„</a:t>
            </a:r>
            <a:r>
              <a:rPr lang="bs-Cyrl-BA" sz="2800" b="1" dirty="0" smtClean="0"/>
              <a:t>Емануил</a:t>
            </a:r>
            <a:r>
              <a:rPr lang="bs-Cyrl-BA" sz="2800" dirty="0" smtClean="0"/>
              <a:t>”, што значи </a:t>
            </a:r>
            <a:r>
              <a:rPr lang="sr-Latn-BA" sz="2800" dirty="0" smtClean="0"/>
              <a:t>„</a:t>
            </a:r>
            <a:r>
              <a:rPr lang="bs-Cyrl-BA" sz="2800" b="1" dirty="0"/>
              <a:t>с</a:t>
            </a:r>
            <a:r>
              <a:rPr lang="bs-Cyrl-BA" sz="2800" b="1" dirty="0" smtClean="0"/>
              <a:t> нама је Бог”.</a:t>
            </a:r>
            <a:endParaRPr lang="en-US" sz="2800" b="1" dirty="0"/>
          </a:p>
        </p:txBody>
      </p:sp>
      <p:pic>
        <p:nvPicPr>
          <p:cNvPr id="4" name="Picture 3" descr="a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32656"/>
            <a:ext cx="3312368" cy="3096344"/>
          </a:xfrm>
          <a:prstGeom prst="rect">
            <a:avLst/>
          </a:prstGeom>
        </p:spPr>
      </p:pic>
      <p:pic>
        <p:nvPicPr>
          <p:cNvPr id="5" name="Picture 4" descr="a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573016"/>
            <a:ext cx="3312368" cy="30689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784976" cy="2520280"/>
          </a:xfrm>
        </p:spPr>
        <p:txBody>
          <a:bodyPr>
            <a:normAutofit fontScale="90000"/>
          </a:bodyPr>
          <a:lstStyle/>
          <a:p>
            <a:r>
              <a:rPr lang="bs-Cyrl-BA" sz="3600" dirty="0" smtClean="0"/>
              <a:t>Домаћа задаћа</a:t>
            </a:r>
            <a:r>
              <a:rPr lang="bs-Cyrl-BA" sz="2800" dirty="0" smtClean="0"/>
              <a:t>:</a:t>
            </a:r>
            <a:br>
              <a:rPr lang="bs-Cyrl-BA" sz="2800" dirty="0" smtClean="0"/>
            </a:br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sr-Latn-RS" sz="2800" dirty="0" smtClean="0"/>
              <a:t>- </a:t>
            </a:r>
            <a:r>
              <a:rPr lang="bs-Cyrl-BA" sz="2800" dirty="0" smtClean="0"/>
              <a:t>Одговори </a:t>
            </a:r>
            <a:r>
              <a:rPr lang="bs-Cyrl-BA" sz="2800" dirty="0" smtClean="0"/>
              <a:t>на питања у уџбенику на страни 42!</a:t>
            </a:r>
            <a:br>
              <a:rPr lang="bs-Cyrl-BA" sz="2800" dirty="0" smtClean="0"/>
            </a:br>
            <a:r>
              <a:rPr lang="bs-Cyrl-BA" sz="2800" dirty="0" smtClean="0"/>
              <a:t>Погледај садржаје у </a:t>
            </a:r>
            <a:r>
              <a:rPr lang="bs-Cyrl-BA" sz="2800" i="1" dirty="0" smtClean="0"/>
              <a:t>Библијском атласу на </a:t>
            </a:r>
            <a:r>
              <a:rPr lang="bs-Cyrl-BA" sz="2800" dirty="0" smtClean="0"/>
              <a:t>странама 44 и 45</a:t>
            </a:r>
            <a:r>
              <a:rPr lang="bs-Cyrl-BA" sz="2800" dirty="0"/>
              <a:t>!</a:t>
            </a:r>
            <a:r>
              <a:rPr lang="bs-Cyrl-BA" sz="2800" dirty="0" smtClean="0"/>
              <a:t/>
            </a:r>
            <a:br>
              <a:rPr lang="bs-Cyrl-BA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116</TotalTime>
  <Words>168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Franklin Gothic Book</vt:lpstr>
      <vt:lpstr>Perpetua</vt:lpstr>
      <vt:lpstr>Wingdings 2</vt:lpstr>
      <vt:lpstr>Equity</vt:lpstr>
      <vt:lpstr>ПРОПОВИЈЕД ИСУСА ХРИСТА У НАЗАРЕТУ</vt:lpstr>
      <vt:lpstr> - Христово рођење било је најављивано још у Староме завјету.                                                            - Пророчки текстови су описали рођење Спаситеља, његову дјелатност, смрт, васкрсење и вазнесење.  - Ови текстови су били познати Христу и он се често позива на њих у спору са фарисејима.</vt:lpstr>
      <vt:lpstr>- Прва бесједа коју је Христос изговорио била је у Назарету.  - Христос је у том граду одрастао и провео дјетињство. - Према тадашњим обичајима, Христос је у суботу ушао у синагогу и узео да чита свете списе.</vt:lpstr>
      <vt:lpstr>“Дух Господњи је на мени; зато ме помаза да благовијестим сиромасима; посла ме да исцијелим скрушене у срцу, да проповиједам заробљенима; да ће бити пуштени и слијепима да ће прогледати; да ослободим потлачене; и да проповиједам пријатну годину Господњу.”(Лк 4,18-19)</vt:lpstr>
      <vt:lpstr>- Када је затворио књигу и вратио је служитељу, Христос сједе, а сви су гледали у Њега. Тада рече: „Данас се испуни ово Писмо.” (Лк 4,21)  - Христос је објавио да је пророчанство о рођењу обећаног Месије испуњено управо кроз Њега, у Његовој личности.  - Старозавјетни текст Пророка Исаије, који је Христос прочитао у назаретској синагоги, само је један од текстова који указују на Сина Божјег.</vt:lpstr>
      <vt:lpstr>- Прво Божје обећање о слању Сина Искупитеља, о слању обећаног Месије (Спаситеља) налазимо у Протојеванђељу (прво јеванђеље, прва блага вијест) о “сјемену жене”.  - Осим Протојеванђеља старозавјетна пророчанства говоре о граду у којем ће се Христос родити и о страдању витлејемске дјеце.  - Такође говоре о Христовом уласку у Јерусалим, затим о Његовом страдању и васкрсењу.</vt:lpstr>
      <vt:lpstr>- У Старом завјету на Христа, као обећаног Сина Божјег, указују псалми цара Давида, као и пророштва пророка Исаије који је живио у 8. вијеку прије Христа.  - Пророк Исаија је прорекао да ће се Христос родити од дјевојке и назваће се „Емануил”, што значи „с нама је Бог”.</vt:lpstr>
      <vt:lpstr>Домаћа задаћа:  - Одговори на питања у уџбенику на страни 42! Погледај садржаје у Библијском атласу на странама 44 и 45!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ПРОПОВИЈЕД ИСУСА ХРИСТА У НАЗАРЕТУ</dc:title>
  <dc:creator>lenovo</dc:creator>
  <cp:lastModifiedBy>39. Slavoljub Lukic</cp:lastModifiedBy>
  <cp:revision>16</cp:revision>
  <dcterms:created xsi:type="dcterms:W3CDTF">2020-11-16T15:38:34Z</dcterms:created>
  <dcterms:modified xsi:type="dcterms:W3CDTF">2020-11-25T14:02:00Z</dcterms:modified>
</cp:coreProperties>
</file>