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7" r:id="rId4"/>
    <p:sldId id="258" r:id="rId5"/>
    <p:sldId id="260" r:id="rId6"/>
    <p:sldId id="265" r:id="rId7"/>
    <p:sldId id="263" r:id="rId8"/>
    <p:sldId id="26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FF00"/>
    <a:srgbClr val="FF00FF"/>
    <a:srgbClr val="33CC33"/>
    <a:srgbClr val="3366CC"/>
    <a:srgbClr val="3399FF"/>
    <a:srgbClr val="CC0099"/>
    <a:srgbClr val="FF33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76035-4D07-4C8C-A3E4-19B1D289E1F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DE1D-88F3-48E7-9CA1-537332AC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DE1D-88F3-48E7-9CA1-537332AC7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DE1D-88F3-48E7-9CA1-537332AC7B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F7C8-F796-4C05-B948-F44C8D1E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D43FD-38AC-4A7D-BA7D-49898942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05D90-B6D3-4267-A8D0-0FE5A5C2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5AE04-C283-4221-A979-33EEDFBC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4215-ECAE-49B9-9C30-C126ED8F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03A9-E980-448D-9132-9E0D3F69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C30F6-8EE0-4B86-91ED-8CB5C240F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CE7C-2575-4E9D-A4C1-2409F154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BF896-7FDC-4DE1-854F-47E22E15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375BE-FAA3-4FEF-9FC5-F3E86585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9E4A92-6248-45C9-ABD8-53713F4A5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F824E-AFC0-43BD-A72B-1552055E4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B06D-4BD5-4ED3-9F7A-7A20431D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A37FB-BA6F-46B9-9A43-4B4196C8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C2B-0991-4D24-9523-440D3887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620C-600D-47C5-9E7F-5CA7A301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DD82-0C8F-4544-BFB0-BB0D99D5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1903D-2FC9-4EA8-B26B-4CAF2BC2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DEFE0-145D-49A8-9D46-7C48681C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AE44-633A-47D7-9981-3B0436E4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AB2E-7D81-4433-BE63-C2D6D7D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15E7A-067F-4E98-9E34-B368095A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207C3-5BE8-4141-927F-05BFECAC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C46AE-124E-4AB9-9595-70153B5F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E6A13-21BC-4787-B5EF-8091D47B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E9D-B9BD-4EF2-8534-5C425F7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A29E-793C-4967-936E-B8A2E505C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F7B23-96F5-4E04-B699-60E5CAA3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52CC6-4CC8-48E3-B281-A222B4B8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3B164-2B6C-453E-997D-0E128B31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0BA68-0C86-49B8-98E6-FE8C0694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1B04-CE99-4983-BEC8-3CDF9F65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05D64-9A9F-4BCD-B9D9-522E56E1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2D2A-EC3E-4CBD-B005-6677AF518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B2A15-082F-46E5-83C4-E6461A3AD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7D946-1EBB-4C98-A301-0F4A6870F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EF2FF-8622-4CA4-8239-3829270F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FEA1D-007C-420A-B48C-BEEF43C1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DC8BE-C760-40C0-8624-60504479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4D18-C0E8-45D7-AD9D-ADBA6692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BE4E0-EC4F-4B9C-B4BF-3E156C79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66BF-6176-441D-966A-8477550C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225C8-0764-4F7F-9CCE-10D3AF32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FA861-CC80-4AAA-8495-780EEEED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FF9E5-812D-492D-86E1-C867E6BA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1184B-055F-41F1-BB43-640986CD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9208-E197-49D7-96E4-A763DEFB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B45F-D28B-4914-ADAC-FD62F4271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1ECD9-760B-4D67-B278-78E57590B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9BAEF-171E-4C03-B3D9-B53F877E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4F56-6D34-4A4A-B94D-6522DF09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D714C-DCEC-4FE7-9507-BC9DBB4E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392E-CC94-47CA-B1A3-650FA04D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29506-8F6E-489B-A883-8AA58097A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3D20A-1708-42A3-8574-BBAAC3B1D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B0EF7-9C3F-4E12-A188-F76EC800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599EE-BE6D-4188-997A-3CB5CBEC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AE10C-3082-4CB1-A806-4DB788A9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4E4F1-D06D-454D-A40C-0996A53A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4C7E6-F7C3-4A24-9B29-22FB775D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9D936-4227-4758-87A3-F4BE5A3F7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C7C5-B50B-458F-A680-687121D2A9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83ACB-5E54-48D4-9102-745907174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DE45-759E-4078-BD69-31204B57C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B89C9-8D15-4E4F-AEB4-644FA66A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537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pngimg.com/download/17651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hyperlink" Target="https://pixabay.com/en/flower-orange-leaf-summer-blossom-306164/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pixabay.com/en/sun-solar-helios-happy-face-310144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flower-orange-leaf-summer-blossom-306164/" TargetMode="External"/><Relationship Id="rId3" Type="http://schemas.openxmlformats.org/officeDocument/2006/relationships/hyperlink" Target="https://pixabay.com/en/sun-solar-helios-happy-face-310144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un-solar-helios-happy-face-310144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pixabay.com/en/sun-solar-helios-happy-face-310144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Fish-Transparent-Background-Goldfish-Orange-Carp-1900832" TargetMode="External"/><Relationship Id="rId3" Type="http://schemas.openxmlformats.org/officeDocument/2006/relationships/hyperlink" Target="https://pixabay.com/en/sun-solar-helios-happy-face-310144/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pngimg.com/download/38814" TargetMode="Externa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bbit-bunny-animal-cute-3245082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sun-solar-helios-happy-face-310144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pngimg.com/download/510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-solar-helios-happy-face-31014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1E1C21C9-660C-4F54-90D7-DC4B31299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893130">
            <a:off x="9895165" y="1636225"/>
            <a:ext cx="2194199" cy="2170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D8358FF-4DB5-433C-9F51-6A9F18D52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9984567">
            <a:off x="-2629" y="17362"/>
            <a:ext cx="2194199" cy="21702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7941D30-F622-4F78-A33E-6325706D73BF}"/>
              </a:ext>
            </a:extLst>
          </p:cNvPr>
          <p:cNvGrpSpPr/>
          <p:nvPr/>
        </p:nvGrpSpPr>
        <p:grpSpPr>
          <a:xfrm>
            <a:off x="-37773" y="2415318"/>
            <a:ext cx="12229773" cy="4468843"/>
            <a:chOff x="843844" y="2319936"/>
            <a:chExt cx="12213261" cy="4427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5AA5DC-4551-477B-915A-7AA4085B3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05" y="2319936"/>
              <a:ext cx="12192000" cy="4427775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A280CE-3CAD-42D8-966D-1C1E85B5C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481" y="4059709"/>
              <a:ext cx="1507470" cy="13711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8FD189-1D6C-4B28-A3DD-BB4F4A302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11516440" y="5324328"/>
              <a:ext cx="798319" cy="138247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A5E776-20A8-48F4-B22D-62FDAAC66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tretch>
              <a:fillRect/>
            </a:stretch>
          </p:blipFill>
          <p:spPr>
            <a:xfrm flipH="1">
              <a:off x="1821589" y="4745303"/>
              <a:ext cx="600422" cy="8426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405535-6F1E-49B1-A929-2D28DD83E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tretch>
              <a:fillRect/>
            </a:stretch>
          </p:blipFill>
          <p:spPr>
            <a:xfrm flipH="1">
              <a:off x="9498178" y="3505946"/>
              <a:ext cx="334738" cy="46980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11A93B-0022-4BEE-BEA1-AD02735EF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843844" y="5562745"/>
              <a:ext cx="660643" cy="11440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41C13C-B8C0-4CF5-8828-30AA37DE8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tretch>
              <a:fillRect/>
            </a:stretch>
          </p:blipFill>
          <p:spPr>
            <a:xfrm flipH="1">
              <a:off x="9577853" y="5172867"/>
              <a:ext cx="600422" cy="84269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4FCB8-1BE1-4EAF-B30E-0A2C23DB12D9}"/>
              </a:ext>
            </a:extLst>
          </p:cNvPr>
          <p:cNvSpPr/>
          <p:nvPr/>
        </p:nvSpPr>
        <p:spPr>
          <a:xfrm>
            <a:off x="3927283" y="4051842"/>
            <a:ext cx="4295835" cy="2799189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B6132E-DF9B-47E1-94BE-BB265439F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892795" y="134100"/>
            <a:ext cx="2194199" cy="21702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373C0-6C95-4BEC-BE36-19E2C5DEB5E8}"/>
              </a:ext>
            </a:extLst>
          </p:cNvPr>
          <p:cNvSpPr/>
          <p:nvPr/>
        </p:nvSpPr>
        <p:spPr>
          <a:xfrm rot="21014506">
            <a:off x="138741" y="3151267"/>
            <a:ext cx="23486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ЈУЧЕ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E019BC-3397-4FDC-9BD0-2F4F2B3EFBF7}"/>
              </a:ext>
            </a:extLst>
          </p:cNvPr>
          <p:cNvSpPr/>
          <p:nvPr/>
        </p:nvSpPr>
        <p:spPr>
          <a:xfrm rot="627208">
            <a:off x="9155538" y="3323371"/>
            <a:ext cx="2940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sr-Cyrl-B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560B35-009E-49FE-B805-85FFAAD4337C}"/>
              </a:ext>
            </a:extLst>
          </p:cNvPr>
          <p:cNvSpPr/>
          <p:nvPr/>
        </p:nvSpPr>
        <p:spPr>
          <a:xfrm>
            <a:off x="4455845" y="1905001"/>
            <a:ext cx="3313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ДАНАС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28283-F161-4278-8A90-DC2E46583720}"/>
              </a:ext>
            </a:extLst>
          </p:cNvPr>
          <p:cNvSpPr/>
          <p:nvPr/>
        </p:nvSpPr>
        <p:spPr>
          <a:xfrm>
            <a:off x="8223119" y="-706"/>
            <a:ext cx="3981256" cy="6858706"/>
          </a:xfrm>
          <a:prstGeom prst="rect">
            <a:avLst/>
          </a:prstGeom>
          <a:blipFill dpi="0" rotWithShape="1">
            <a:blip r:embed="rId14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087A18-3E21-4B1F-A46E-F7324698F9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5" y="4953118"/>
            <a:ext cx="2438405" cy="18135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EA3AC1-723A-460E-B982-00DEE091E331}"/>
              </a:ext>
            </a:extLst>
          </p:cNvPr>
          <p:cNvSpPr/>
          <p:nvPr/>
        </p:nvSpPr>
        <p:spPr>
          <a:xfrm>
            <a:off x="-4109" y="-6968"/>
            <a:ext cx="3935692" cy="6858000"/>
          </a:xfrm>
          <a:prstGeom prst="rect">
            <a:avLst/>
          </a:prstGeom>
          <a:blipFill dpi="0" rotWithShape="1">
            <a:blip r:embed="rId16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E9E4A6-A307-45B4-91A3-2C94B19D82B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3175877" y="-40097"/>
            <a:ext cx="5752821" cy="42813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97E91A-C858-40E3-9104-D227AF637246}"/>
              </a:ext>
            </a:extLst>
          </p:cNvPr>
          <p:cNvPicPr/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5150" r="25248" b="19939"/>
          <a:stretch/>
        </p:blipFill>
        <p:spPr bwMode="auto">
          <a:xfrm>
            <a:off x="5120506" y="3828840"/>
            <a:ext cx="1519453" cy="1170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5D9BE-DB05-4139-9FB9-DE2DF922FAA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>
          <a:xfrm>
            <a:off x="4088414" y="2566720"/>
            <a:ext cx="3524053" cy="41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9545 0.69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809972F2-F7AB-4685-A743-E4D9655B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28816">
            <a:off x="7057671" y="1059262"/>
            <a:ext cx="2194199" cy="2170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352511D-2ED2-4BF7-908E-A02C8C2A6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80"/>
            <a:ext cx="12192000" cy="652005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FEFC9B0-F427-4CDA-8618-06AEA4AA69E4}"/>
              </a:ext>
            </a:extLst>
          </p:cNvPr>
          <p:cNvGrpSpPr/>
          <p:nvPr/>
        </p:nvGrpSpPr>
        <p:grpSpPr>
          <a:xfrm>
            <a:off x="248064" y="-131644"/>
            <a:ext cx="11695871" cy="7121288"/>
            <a:chOff x="-5973" y="-703798"/>
            <a:chExt cx="12615177" cy="79264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99B637-70D4-4E1F-99ED-19060511A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1" b="16308"/>
            <a:stretch/>
          </p:blipFill>
          <p:spPr>
            <a:xfrm rot="2504756">
              <a:off x="-5973" y="2057775"/>
              <a:ext cx="2833712" cy="29965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5CC00A-A9DE-41CD-BFE6-43C58146B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18081">
              <a:off x="10373580" y="-323218"/>
              <a:ext cx="2616204" cy="18550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CA6DA4-EA31-4AFC-AFFA-78112111C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0821">
              <a:off x="3141229" y="5177415"/>
              <a:ext cx="2616204" cy="18550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1ABB66-3267-46D5-9189-835B171E2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94076">
              <a:off x="1241061" y="4333425"/>
              <a:ext cx="2616204" cy="18550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AE767A-B7C7-440C-BA68-7FD6562D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89713">
              <a:off x="9789358" y="1667320"/>
              <a:ext cx="2616204" cy="18550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55EEBA-7193-40DB-8A44-02593CAAA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789">
              <a:off x="7403758" y="4966961"/>
              <a:ext cx="2616204" cy="18550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A73FAB-55E9-45E0-BAF1-2ED5D8523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494" y="5367562"/>
              <a:ext cx="2616204" cy="185504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F511DD-C1E7-4874-B2BC-095EE127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8060">
              <a:off x="9015668" y="3619352"/>
              <a:ext cx="2616204" cy="185504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83F977-74E1-4295-934D-F7E669EBCD47}"/>
              </a:ext>
            </a:extLst>
          </p:cNvPr>
          <p:cNvGrpSpPr/>
          <p:nvPr/>
        </p:nvGrpSpPr>
        <p:grpSpPr>
          <a:xfrm>
            <a:off x="1923881" y="241961"/>
            <a:ext cx="9264856" cy="5992516"/>
            <a:chOff x="1923881" y="241961"/>
            <a:chExt cx="9264856" cy="59925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D9883-2DAA-4F0B-A959-3066ED97E2A5}"/>
                </a:ext>
              </a:extLst>
            </p:cNvPr>
            <p:cNvSpPr txBox="1"/>
            <p:nvPr/>
          </p:nvSpPr>
          <p:spPr>
            <a:xfrm rot="2188266">
              <a:off x="1923881" y="4966248"/>
              <a:ext cx="1558568" cy="369332"/>
            </a:xfrm>
            <a:prstGeom prst="rect">
              <a:avLst/>
            </a:prstGeom>
            <a:solidFill>
              <a:srgbClr val="FF33CC"/>
            </a:solidFill>
          </p:spPr>
          <p:txBody>
            <a:bodyPr wrap="none" rtlCol="0">
              <a:spAutoFit/>
            </a:bodyPr>
            <a:lstStyle/>
            <a:p>
              <a:r>
                <a:rPr lang="sr-Cyrl-BA" b="1" dirty="0">
                  <a:solidFill>
                    <a:schemeClr val="bg1"/>
                  </a:solidFill>
                </a:rPr>
                <a:t>ПОНЕДЈЕЉАК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BE8D55-5696-47D6-B1E2-751DF36C8AA0}"/>
                </a:ext>
              </a:extLst>
            </p:cNvPr>
            <p:cNvSpPr txBox="1"/>
            <p:nvPr/>
          </p:nvSpPr>
          <p:spPr>
            <a:xfrm rot="510609">
              <a:off x="3648694" y="5716078"/>
              <a:ext cx="1525537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b="1" dirty="0">
                  <a:solidFill>
                    <a:schemeClr val="bg1"/>
                  </a:solidFill>
                </a:rPr>
                <a:t>УТОРАК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C0BDE2-C577-4DCF-A599-4EAF682F68EB}"/>
                </a:ext>
              </a:extLst>
            </p:cNvPr>
            <p:cNvSpPr txBox="1"/>
            <p:nvPr/>
          </p:nvSpPr>
          <p:spPr>
            <a:xfrm>
              <a:off x="5651216" y="5865145"/>
              <a:ext cx="1525537" cy="369332"/>
            </a:xfrm>
            <a:prstGeom prst="rect">
              <a:avLst/>
            </a:prstGeom>
            <a:solidFill>
              <a:srgbClr val="33CC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b="1" dirty="0">
                  <a:solidFill>
                    <a:schemeClr val="bg1"/>
                  </a:solidFill>
                </a:rPr>
                <a:t>СРИЈЕДА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61A56D-3ECA-4C0B-BE71-A67928712189}"/>
                </a:ext>
              </a:extLst>
            </p:cNvPr>
            <p:cNvSpPr txBox="1"/>
            <p:nvPr/>
          </p:nvSpPr>
          <p:spPr>
            <a:xfrm rot="20311285">
              <a:off x="7547653" y="5508227"/>
              <a:ext cx="1525537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b="1" dirty="0">
                  <a:solidFill>
                    <a:schemeClr val="bg1"/>
                  </a:solidFill>
                </a:rPr>
                <a:t>ЧЕТВРТАК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17E68F-1C4C-47D1-BD01-AEAAE5597C64}"/>
                </a:ext>
              </a:extLst>
            </p:cNvPr>
            <p:cNvSpPr txBox="1"/>
            <p:nvPr/>
          </p:nvSpPr>
          <p:spPr>
            <a:xfrm rot="18338276">
              <a:off x="8966221" y="4354526"/>
              <a:ext cx="152553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b="1" dirty="0">
                  <a:solidFill>
                    <a:schemeClr val="bg1"/>
                  </a:solidFill>
                </a:rPr>
                <a:t>ПЕТАК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869414-F1D5-4D78-A683-33270169613B}"/>
                </a:ext>
              </a:extLst>
            </p:cNvPr>
            <p:cNvSpPr txBox="1"/>
            <p:nvPr/>
          </p:nvSpPr>
          <p:spPr>
            <a:xfrm rot="16906699">
              <a:off x="9666368" y="2591602"/>
              <a:ext cx="1525537" cy="369332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b="1" dirty="0">
                  <a:solidFill>
                    <a:schemeClr val="bg1"/>
                  </a:solidFill>
                </a:rPr>
                <a:t>СУБОТА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49FEB8-832F-4E1D-AD72-E641515F1555}"/>
                </a:ext>
              </a:extLst>
            </p:cNvPr>
            <p:cNvSpPr txBox="1"/>
            <p:nvPr/>
          </p:nvSpPr>
          <p:spPr>
            <a:xfrm rot="17636902">
              <a:off x="10241302" y="820064"/>
              <a:ext cx="1525537" cy="369332"/>
            </a:xfrm>
            <a:prstGeom prst="rect">
              <a:avLst/>
            </a:prstGeom>
            <a:solidFill>
              <a:srgbClr val="33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b="1">
                  <a:solidFill>
                    <a:schemeClr val="bg1"/>
                  </a:solidFill>
                </a:rPr>
                <a:t>НЕДЈЕЉА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625DECF-32F6-42E3-BC52-7DD75E8E73E8}"/>
              </a:ext>
            </a:extLst>
          </p:cNvPr>
          <p:cNvSpPr/>
          <p:nvPr/>
        </p:nvSpPr>
        <p:spPr>
          <a:xfrm>
            <a:off x="1867455" y="306052"/>
            <a:ext cx="767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А Н И   У  С Е Д М И Ц И</a:t>
            </a:r>
            <a:endParaRPr lang="en-US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E318ED5-37B0-4E33-AE47-0EBD658E01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7785856" y="3612584"/>
            <a:ext cx="368914" cy="5177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1100121-6DBB-4DBD-A0F9-5F655057F0B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961247" y="5692893"/>
            <a:ext cx="600422" cy="84269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15CA284-3F8E-4C77-BEB2-9D008C4B52E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10904434" y="5966249"/>
            <a:ext cx="600422" cy="8426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A3FCFFD-51B4-4B9F-B744-FA84629A98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3514652" y="3384748"/>
            <a:ext cx="368914" cy="51777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8C90C20-F1E3-4AB9-8C0C-84986214754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6222730" y="4564021"/>
            <a:ext cx="368914" cy="5177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0B47A3C-C2C1-44D0-A002-AE5CB541438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03" y="3521661"/>
            <a:ext cx="860272" cy="88384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B0F5DDD-CF99-4D75-A28B-D2D195A886F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3711">
            <a:off x="9807979" y="5636078"/>
            <a:ext cx="860272" cy="8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87EE5C-D1EC-42B2-B7DB-972954D46CDF}"/>
              </a:ext>
            </a:extLst>
          </p:cNvPr>
          <p:cNvSpPr/>
          <p:nvPr/>
        </p:nvSpPr>
        <p:spPr>
          <a:xfrm>
            <a:off x="0" y="2612571"/>
            <a:ext cx="3930915" cy="4245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E0A34-D4EE-43CA-B6CA-2F3AFB113538}"/>
              </a:ext>
            </a:extLst>
          </p:cNvPr>
          <p:cNvSpPr/>
          <p:nvPr/>
        </p:nvSpPr>
        <p:spPr>
          <a:xfrm>
            <a:off x="4106101" y="2554515"/>
            <a:ext cx="3930915" cy="4303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19BC8F-7769-4097-94FD-429293BDCB7D}"/>
              </a:ext>
            </a:extLst>
          </p:cNvPr>
          <p:cNvSpPr/>
          <p:nvPr/>
        </p:nvSpPr>
        <p:spPr>
          <a:xfrm>
            <a:off x="8152114" y="2554515"/>
            <a:ext cx="4039885" cy="4303485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19516D-5C6E-4F82-9BEE-75A890D82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571"/>
            <a:ext cx="3945937" cy="424542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199361-6113-4610-B824-21BA791DA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862"/>
          <a:stretch/>
        </p:blipFill>
        <p:spPr>
          <a:xfrm>
            <a:off x="4153073" y="3163253"/>
            <a:ext cx="3853900" cy="3694747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F4879C2-89F7-42E9-8622-2E30AE3F8EA8}"/>
              </a:ext>
            </a:extLst>
          </p:cNvPr>
          <p:cNvSpPr/>
          <p:nvPr/>
        </p:nvSpPr>
        <p:spPr>
          <a:xfrm>
            <a:off x="4091079" y="638629"/>
            <a:ext cx="3915894" cy="2524624"/>
          </a:xfrm>
          <a:prstGeom prst="wedgeEllipseCallout">
            <a:avLst>
              <a:gd name="adj1" fmla="val -21717"/>
              <a:gd name="adj2" fmla="val 80392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1F66A3-4658-4A29-82FA-1A12DC0915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r="7862" b="3503"/>
          <a:stretch/>
        </p:blipFill>
        <p:spPr>
          <a:xfrm>
            <a:off x="8214109" y="1535748"/>
            <a:ext cx="3915894" cy="5322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B96F2A-8F8C-48EA-98C0-CC2F8124D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6" y="638629"/>
            <a:ext cx="2980267" cy="223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4EC79D-ECB1-4C54-82A7-2989362BA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20264405">
            <a:off x="716764" y="233009"/>
            <a:ext cx="2041000" cy="20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FCD25-8BD3-4B57-AF19-E568C9FCBC25}"/>
              </a:ext>
            </a:extLst>
          </p:cNvPr>
          <p:cNvSpPr txBox="1"/>
          <p:nvPr/>
        </p:nvSpPr>
        <p:spPr>
          <a:xfrm>
            <a:off x="2632358" y="365760"/>
            <a:ext cx="6927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ЈУЧЕ – ДАНАС – СУТРА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13F51-0E56-47D4-9A62-5ADAC1E1A0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365760"/>
            <a:ext cx="1667756" cy="2334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13E78-52E4-4AAB-B7D2-B3ED13BA74B1}"/>
              </a:ext>
            </a:extLst>
          </p:cNvPr>
          <p:cNvSpPr txBox="1"/>
          <p:nvPr/>
        </p:nvSpPr>
        <p:spPr>
          <a:xfrm>
            <a:off x="1927093" y="1881742"/>
            <a:ext cx="540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600" b="1" dirty="0">
                <a:solidFill>
                  <a:srgbClr val="FFFF00"/>
                </a:solidFill>
              </a:rPr>
              <a:t>РАЗГОВАРАЈ О СЛИКАМА.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E5316-F219-4E49-B23B-0CB57D947970}"/>
              </a:ext>
            </a:extLst>
          </p:cNvPr>
          <p:cNvSpPr/>
          <p:nvPr/>
        </p:nvSpPr>
        <p:spPr>
          <a:xfrm>
            <a:off x="259337" y="3120724"/>
            <a:ext cx="3749955" cy="3570362"/>
          </a:xfrm>
          <a:prstGeom prst="rect">
            <a:avLst/>
          </a:prstGeom>
          <a:solidFill>
            <a:srgbClr val="996633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FE80C-86CE-475A-B912-39AEDEC46E06}"/>
              </a:ext>
            </a:extLst>
          </p:cNvPr>
          <p:cNvSpPr/>
          <p:nvPr/>
        </p:nvSpPr>
        <p:spPr>
          <a:xfrm>
            <a:off x="4221020" y="3120723"/>
            <a:ext cx="3749955" cy="3570362"/>
          </a:xfrm>
          <a:prstGeom prst="rect">
            <a:avLst/>
          </a:prstGeom>
          <a:solidFill>
            <a:srgbClr val="996633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5E4B9B-19D4-4FFD-AE9A-8BA8DB82D3D1}"/>
              </a:ext>
            </a:extLst>
          </p:cNvPr>
          <p:cNvSpPr/>
          <p:nvPr/>
        </p:nvSpPr>
        <p:spPr>
          <a:xfrm>
            <a:off x="8182703" y="3120724"/>
            <a:ext cx="3749955" cy="3570361"/>
          </a:xfrm>
          <a:prstGeom prst="rect">
            <a:avLst/>
          </a:prstGeom>
          <a:solidFill>
            <a:srgbClr val="996633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C96857-DEB6-44F9-9EA6-AE9EA7E84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384686">
            <a:off x="9895358" y="261450"/>
            <a:ext cx="1921017" cy="1900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E672A7-5E82-4AB3-B6E5-E26B273FF79D}"/>
              </a:ext>
            </a:extLst>
          </p:cNvPr>
          <p:cNvSpPr/>
          <p:nvPr/>
        </p:nvSpPr>
        <p:spPr>
          <a:xfrm>
            <a:off x="604911" y="3530991"/>
            <a:ext cx="2996418" cy="26126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B4E966-F593-4A5A-875C-C4738FAD05B9}"/>
              </a:ext>
            </a:extLst>
          </p:cNvPr>
          <p:cNvSpPr/>
          <p:nvPr/>
        </p:nvSpPr>
        <p:spPr>
          <a:xfrm>
            <a:off x="4597788" y="3530991"/>
            <a:ext cx="2996418" cy="26126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281E8C-961B-4B44-B5E8-F6B35EDEA0CD}"/>
              </a:ext>
            </a:extLst>
          </p:cNvPr>
          <p:cNvSpPr/>
          <p:nvPr/>
        </p:nvSpPr>
        <p:spPr>
          <a:xfrm>
            <a:off x="8559471" y="3534508"/>
            <a:ext cx="2996418" cy="26126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4E9766B-C497-4190-BACE-A1E25DE77E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 r="29330" b="24718"/>
          <a:stretch/>
        </p:blipFill>
        <p:spPr>
          <a:xfrm>
            <a:off x="604911" y="3826412"/>
            <a:ext cx="2987477" cy="23172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1ADED9-A365-419B-BFDC-5EE5E927C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51" y="4044055"/>
            <a:ext cx="2789497" cy="18225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E8C77E-9F69-4ED0-9977-76207308F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8"/>
          <a:stretch/>
        </p:blipFill>
        <p:spPr>
          <a:xfrm>
            <a:off x="8559471" y="3572032"/>
            <a:ext cx="2996418" cy="24688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16FFA0C-2A59-4347-9BCC-CF6817D7C749}"/>
              </a:ext>
            </a:extLst>
          </p:cNvPr>
          <p:cNvSpPr txBox="1"/>
          <p:nvPr/>
        </p:nvSpPr>
        <p:spPr>
          <a:xfrm>
            <a:off x="1609380" y="6087623"/>
            <a:ext cx="97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b="1" dirty="0">
                <a:solidFill>
                  <a:srgbClr val="FFFF00"/>
                </a:solidFill>
              </a:rPr>
              <a:t>ЈУЧЕ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E3918-94A5-4F1F-BE2F-ADFB3A4A2D0E}"/>
              </a:ext>
            </a:extLst>
          </p:cNvPr>
          <p:cNvSpPr txBox="1"/>
          <p:nvPr/>
        </p:nvSpPr>
        <p:spPr>
          <a:xfrm>
            <a:off x="5384392" y="6118803"/>
            <a:ext cx="1423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b="1" dirty="0">
                <a:solidFill>
                  <a:srgbClr val="FFFF00"/>
                </a:solidFill>
              </a:rPr>
              <a:t>ДАНАС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AF2C01-602F-49C4-9BD9-3528C3D1E7F4}"/>
              </a:ext>
            </a:extLst>
          </p:cNvPr>
          <p:cNvSpPr txBox="1"/>
          <p:nvPr/>
        </p:nvSpPr>
        <p:spPr>
          <a:xfrm>
            <a:off x="9420518" y="6143687"/>
            <a:ext cx="1274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b="1" dirty="0">
                <a:solidFill>
                  <a:srgbClr val="FFFF00"/>
                </a:solidFill>
              </a:rPr>
              <a:t>СУТРА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1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E5E84-1712-4B77-9011-CB71F70B4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742924">
            <a:off x="9358281" y="324103"/>
            <a:ext cx="2085996" cy="206318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21453AF-69F0-4965-A06F-B767C94DDC4C}"/>
              </a:ext>
            </a:extLst>
          </p:cNvPr>
          <p:cNvGrpSpPr/>
          <p:nvPr/>
        </p:nvGrpSpPr>
        <p:grpSpPr>
          <a:xfrm>
            <a:off x="142001" y="789167"/>
            <a:ext cx="6289484" cy="2914130"/>
            <a:chOff x="142001" y="789167"/>
            <a:chExt cx="6289484" cy="29141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E0F07F-B5DA-4A2B-B2B2-D5DE1F9910FC}"/>
                </a:ext>
              </a:extLst>
            </p:cNvPr>
            <p:cNvGrpSpPr/>
            <p:nvPr/>
          </p:nvGrpSpPr>
          <p:grpSpPr>
            <a:xfrm>
              <a:off x="1156101" y="1930585"/>
              <a:ext cx="5275384" cy="1472904"/>
              <a:chOff x="5918185" y="2772636"/>
              <a:chExt cx="5275384" cy="1472904"/>
            </a:xfrm>
          </p:grpSpPr>
          <p:sp>
            <p:nvSpPr>
              <p:cNvPr id="27" name="Scroll: Horizontal 26">
                <a:extLst>
                  <a:ext uri="{FF2B5EF4-FFF2-40B4-BE49-F238E27FC236}">
                    <a16:creationId xmlns:a16="http://schemas.microsoft.com/office/drawing/2014/main" id="{B0024114-A7C3-4124-B1AB-1E0BE6A98E54}"/>
                  </a:ext>
                </a:extLst>
              </p:cNvPr>
              <p:cNvSpPr/>
              <p:nvPr/>
            </p:nvSpPr>
            <p:spPr>
              <a:xfrm>
                <a:off x="5918185" y="2772636"/>
                <a:ext cx="5275384" cy="1472904"/>
              </a:xfrm>
              <a:prstGeom prst="horizontalScroll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48E3DA-29F4-4926-9B27-D83E9A6F8176}"/>
                  </a:ext>
                </a:extLst>
              </p:cNvPr>
              <p:cNvSpPr txBox="1"/>
              <p:nvPr/>
            </p:nvSpPr>
            <p:spPr>
              <a:xfrm>
                <a:off x="6541436" y="3247478"/>
                <a:ext cx="4262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B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ПЕКАР ПЕЧЕ ПИТЕ У ПЕЋИ.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5774D3A-C390-4538-A035-98E1893E3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42001" y="789167"/>
              <a:ext cx="1900003" cy="29141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555DCC-8CEE-42D5-B421-4D01146FE616}"/>
              </a:ext>
            </a:extLst>
          </p:cNvPr>
          <p:cNvGrpSpPr/>
          <p:nvPr/>
        </p:nvGrpSpPr>
        <p:grpSpPr>
          <a:xfrm>
            <a:off x="256607" y="4286327"/>
            <a:ext cx="6484764" cy="2279578"/>
            <a:chOff x="256607" y="4286327"/>
            <a:chExt cx="6484764" cy="22795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23534E-8AFD-4E75-B0C8-C89D247ECEC2}"/>
                </a:ext>
              </a:extLst>
            </p:cNvPr>
            <p:cNvGrpSpPr/>
            <p:nvPr/>
          </p:nvGrpSpPr>
          <p:grpSpPr>
            <a:xfrm>
              <a:off x="1465987" y="4907319"/>
              <a:ext cx="5275384" cy="1472904"/>
              <a:chOff x="196948" y="4933799"/>
              <a:chExt cx="5275384" cy="1472904"/>
            </a:xfrm>
          </p:grpSpPr>
          <p:sp>
            <p:nvSpPr>
              <p:cNvPr id="42" name="Scroll: Horizontal 41">
                <a:extLst>
                  <a:ext uri="{FF2B5EF4-FFF2-40B4-BE49-F238E27FC236}">
                    <a16:creationId xmlns:a16="http://schemas.microsoft.com/office/drawing/2014/main" id="{77B80D14-684B-4370-A5A4-F52064D03CB1}"/>
                  </a:ext>
                </a:extLst>
              </p:cNvPr>
              <p:cNvSpPr/>
              <p:nvPr/>
            </p:nvSpPr>
            <p:spPr>
              <a:xfrm>
                <a:off x="196948" y="4933799"/>
                <a:ext cx="5275384" cy="1472904"/>
              </a:xfrm>
              <a:prstGeom prst="horizontalScroll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61F434-929E-4821-A55A-FF98E7D13168}"/>
                  </a:ext>
                </a:extLst>
              </p:cNvPr>
              <p:cNvSpPr txBox="1"/>
              <p:nvPr/>
            </p:nvSpPr>
            <p:spPr>
              <a:xfrm>
                <a:off x="427106" y="5235994"/>
                <a:ext cx="48150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BA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ЧИЧА ЧВОРАК ЧУВА ЧЕТУ ЧАВКИ. 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CBBDDC6-D31B-4B6C-AE58-3E38A580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07" y="4286327"/>
              <a:ext cx="2279578" cy="227957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5BAD9E-09C1-4176-816C-1ED85409A6CF}"/>
              </a:ext>
            </a:extLst>
          </p:cNvPr>
          <p:cNvGrpSpPr/>
          <p:nvPr/>
        </p:nvGrpSpPr>
        <p:grpSpPr>
          <a:xfrm>
            <a:off x="6902728" y="3138865"/>
            <a:ext cx="5032665" cy="3439327"/>
            <a:chOff x="6902728" y="3138865"/>
            <a:chExt cx="5032665" cy="343932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C0CD769-68CC-4A0E-AAFB-4C8703F7D11A}"/>
                </a:ext>
              </a:extLst>
            </p:cNvPr>
            <p:cNvGrpSpPr/>
            <p:nvPr/>
          </p:nvGrpSpPr>
          <p:grpSpPr>
            <a:xfrm>
              <a:off x="6902728" y="3138865"/>
              <a:ext cx="4738492" cy="1472904"/>
              <a:chOff x="196948" y="3341132"/>
              <a:chExt cx="5275384" cy="1472904"/>
            </a:xfrm>
          </p:grpSpPr>
          <p:sp>
            <p:nvSpPr>
              <p:cNvPr id="39" name="Scroll: Horizontal 38">
                <a:extLst>
                  <a:ext uri="{FF2B5EF4-FFF2-40B4-BE49-F238E27FC236}">
                    <a16:creationId xmlns:a16="http://schemas.microsoft.com/office/drawing/2014/main" id="{A3184EAE-E857-479A-B5E3-7892783DE9CA}"/>
                  </a:ext>
                </a:extLst>
              </p:cNvPr>
              <p:cNvSpPr/>
              <p:nvPr/>
            </p:nvSpPr>
            <p:spPr>
              <a:xfrm>
                <a:off x="196948" y="3341132"/>
                <a:ext cx="5275384" cy="1472904"/>
              </a:xfrm>
              <a:prstGeom prst="horizontalScroll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08A59B-CBEC-4121-AA3A-8CF3928A365D}"/>
                  </a:ext>
                </a:extLst>
              </p:cNvPr>
              <p:cNvSpPr txBox="1"/>
              <p:nvPr/>
            </p:nvSpPr>
            <p:spPr>
              <a:xfrm>
                <a:off x="834339" y="3815974"/>
                <a:ext cx="4128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РИБА РИБИ ГРИЗЕ РЕП.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006189C-E79E-40AA-AB29-98392C157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8520899" y="4022657"/>
              <a:ext cx="3414494" cy="255553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CA11C51-3471-4FCC-80B6-D82FE572DE52}"/>
              </a:ext>
            </a:extLst>
          </p:cNvPr>
          <p:cNvSpPr/>
          <p:nvPr/>
        </p:nvSpPr>
        <p:spPr>
          <a:xfrm>
            <a:off x="3544775" y="282843"/>
            <a:ext cx="5413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 Р З А Л И Ц Е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CA7237E-0DF0-4BD6-B92F-E3BE5B3B4F34}"/>
              </a:ext>
            </a:extLst>
          </p:cNvPr>
          <p:cNvGrpSpPr/>
          <p:nvPr/>
        </p:nvGrpSpPr>
        <p:grpSpPr>
          <a:xfrm>
            <a:off x="4520986" y="1269890"/>
            <a:ext cx="7671014" cy="1784289"/>
            <a:chOff x="4310112" y="1314064"/>
            <a:chExt cx="7671014" cy="17842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85B3171-3F2C-4506-9ED7-F717AA11C542}"/>
                </a:ext>
              </a:extLst>
            </p:cNvPr>
            <p:cNvGrpSpPr/>
            <p:nvPr/>
          </p:nvGrpSpPr>
          <p:grpSpPr>
            <a:xfrm>
              <a:off x="4310112" y="1725327"/>
              <a:ext cx="6744771" cy="1248228"/>
              <a:chOff x="3396343" y="1730661"/>
              <a:chExt cx="7061130" cy="1656946"/>
            </a:xfrm>
          </p:grpSpPr>
          <p:sp>
            <p:nvSpPr>
              <p:cNvPr id="21" name="Scroll: Horizontal 20">
                <a:extLst>
                  <a:ext uri="{FF2B5EF4-FFF2-40B4-BE49-F238E27FC236}">
                    <a16:creationId xmlns:a16="http://schemas.microsoft.com/office/drawing/2014/main" id="{EDC8599A-522F-4AEB-8285-C25BA12D6717}"/>
                  </a:ext>
                </a:extLst>
              </p:cNvPr>
              <p:cNvSpPr/>
              <p:nvPr/>
            </p:nvSpPr>
            <p:spPr>
              <a:xfrm>
                <a:off x="3396343" y="1730661"/>
                <a:ext cx="6905829" cy="1656946"/>
              </a:xfrm>
              <a:prstGeom prst="horizontalScroll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720158-9B17-4993-9F3E-EE5DC7912E4B}"/>
                  </a:ext>
                </a:extLst>
              </p:cNvPr>
              <p:cNvSpPr txBox="1"/>
              <p:nvPr/>
            </p:nvSpPr>
            <p:spPr>
              <a:xfrm>
                <a:off x="3657981" y="1976681"/>
                <a:ext cx="6799492" cy="1266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B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ЕЦИ, ПЕЦИ, ПЕЦ, ТИ СИ МАЛИ ЗЕЦ,</a:t>
                </a:r>
              </a:p>
              <a:p>
                <a:r>
                  <a:rPr lang="sr-Cyrl-B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 ЈА МАЛА ПРЕПЕЛИЦА, ЕЦИ, ПЕЦИ, ПЕЦ.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B279A14-AEA6-4868-AA12-4F8FE071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0550907" y="1314064"/>
              <a:ext cx="1430219" cy="178428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9015E4-B137-4442-9B34-BFE400250472}"/>
              </a:ext>
            </a:extLst>
          </p:cNvPr>
          <p:cNvGrpSpPr/>
          <p:nvPr/>
        </p:nvGrpSpPr>
        <p:grpSpPr>
          <a:xfrm>
            <a:off x="0" y="1868499"/>
            <a:ext cx="11742057" cy="4348125"/>
            <a:chOff x="0" y="1868499"/>
            <a:chExt cx="11742057" cy="4348125"/>
          </a:xfrm>
        </p:grpSpPr>
        <p:sp>
          <p:nvSpPr>
            <p:cNvPr id="28" name="Scroll: Horizontal 27">
              <a:extLst>
                <a:ext uri="{FF2B5EF4-FFF2-40B4-BE49-F238E27FC236}">
                  <a16:creationId xmlns:a16="http://schemas.microsoft.com/office/drawing/2014/main" id="{49E0F9E6-7F38-4280-8949-2FA8C5D2D9B3}"/>
                </a:ext>
              </a:extLst>
            </p:cNvPr>
            <p:cNvSpPr/>
            <p:nvPr/>
          </p:nvSpPr>
          <p:spPr>
            <a:xfrm>
              <a:off x="4547201" y="4651791"/>
              <a:ext cx="7194856" cy="1248228"/>
            </a:xfrm>
            <a:prstGeom prst="horizont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ЈЕДАН, ДВА, ТРИ ШТА ЗНАМ ЈА, НЕ ЗНАШ ТИ,</a:t>
              </a:r>
            </a:p>
            <a:p>
              <a:pPr algn="ctr"/>
              <a:r>
                <a:rPr lang="sr-Cyrl-BA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ЈЕДАН, ДВА, ТРИ МОЈ ПРИЈАТЕЉ СИ ТИ.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4F774C0-FE04-4A1B-9E57-E7A1787A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68499"/>
              <a:ext cx="4523100" cy="4348125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8151AD9-8D3D-4ED6-A9C1-3262BBC81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20264405">
            <a:off x="17368" y="86872"/>
            <a:ext cx="1817748" cy="17978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A8DDAB-76F4-48DF-B649-C2D40DEB25BC}"/>
              </a:ext>
            </a:extLst>
          </p:cNvPr>
          <p:cNvSpPr/>
          <p:nvPr/>
        </p:nvSpPr>
        <p:spPr>
          <a:xfrm>
            <a:off x="3006428" y="339164"/>
            <a:ext cx="60500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 Р О Ј А Л И Ц Е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6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2CD48C-C111-4387-8231-0AD87CF9042F}"/>
              </a:ext>
            </a:extLst>
          </p:cNvPr>
          <p:cNvSpPr txBox="1"/>
          <p:nvPr/>
        </p:nvSpPr>
        <p:spPr>
          <a:xfrm>
            <a:off x="3156740" y="1571764"/>
            <a:ext cx="61947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 ИГРЕ:</a:t>
            </a:r>
            <a:endParaRPr lang="sr-Latn-B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НЕГДЈЕ НА СЛОБОДНОМ ДИЈЕЛУ У КУЋИ ИЛИ СТАНУ, ОБИЉЕЖИТЕ СТАЗУ. НА СТАЗУ ПОСТАВИТЕ НЕКОЛИКО ПРЕДМЕТА КАО ШТО СУ ИГРАЧКЕ, ЈАСТУЦИ, КЊИГЕ ... </a:t>
            </a:r>
            <a:endParaRPr lang="sr-Latn-B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ЗАДАТАК ЈЕ ДА ЛАГАНИМ КОРАКОМ ТРЧИТЕ СТАЗОМ И ПРЕКО СВАКОГ ПРЕДМЕТА ТРЕБА ДА ПРЕКОРАЧИТЕ.</a:t>
            </a:r>
            <a:endParaRPr 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44A6AE-96CB-434A-9060-D7E521C78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61" y="2693966"/>
            <a:ext cx="3011596" cy="2792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64CB9F-33D1-4CF6-821C-DFBBEC25E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29369" y="4559703"/>
            <a:ext cx="2160299" cy="2145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757B95-C28B-40B6-9135-7FC42F2F99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" y="848677"/>
            <a:ext cx="3056247" cy="39551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E7E010-02F0-42AA-9CCA-E8BAC44A40A1}"/>
              </a:ext>
            </a:extLst>
          </p:cNvPr>
          <p:cNvSpPr txBox="1"/>
          <p:nvPr/>
        </p:nvSpPr>
        <p:spPr>
          <a:xfrm>
            <a:off x="3856083" y="261797"/>
            <a:ext cx="5135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СПРЕТНОСТИ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89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5EFD93-5A10-4C53-9F9A-4BCA55636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0264405">
            <a:off x="121202" y="229995"/>
            <a:ext cx="2194199" cy="2170200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76743463-77B3-4F70-804A-271469E01F9B}"/>
              </a:ext>
            </a:extLst>
          </p:cNvPr>
          <p:cNvSpPr txBox="1"/>
          <p:nvPr/>
        </p:nvSpPr>
        <p:spPr>
          <a:xfrm>
            <a:off x="1771697" y="2305615"/>
            <a:ext cx="8648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ЗА САМОСТАЛНИ РАД:</a:t>
            </a:r>
          </a:p>
          <a:p>
            <a:pPr algn="ctr"/>
            <a:r>
              <a:rPr lang="sr-Latn-B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УЏБЕНИК МОЈА ОКОЛИНА</a:t>
            </a:r>
          </a:p>
          <a:p>
            <a:pPr algn="ctr"/>
            <a:r>
              <a:rPr lang="sr-Cyrl-B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СТРАНА 30.</a:t>
            </a:r>
          </a:p>
        </p:txBody>
      </p:sp>
    </p:spTree>
    <p:extLst>
      <p:ext uri="{BB962C8B-B14F-4D97-AF65-F5344CB8AC3E}">
        <p14:creationId xmlns:p14="http://schemas.microsoft.com/office/powerpoint/2010/main" val="23743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175</Words>
  <Application>Microsoft Office PowerPoint</Application>
  <PresentationFormat>Widescreen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Glisic Samac</dc:creator>
  <cp:lastModifiedBy>Radosav</cp:lastModifiedBy>
  <cp:revision>59</cp:revision>
  <dcterms:created xsi:type="dcterms:W3CDTF">2020-11-11T18:50:51Z</dcterms:created>
  <dcterms:modified xsi:type="dcterms:W3CDTF">2020-11-17T17:28:18Z</dcterms:modified>
</cp:coreProperties>
</file>