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1" r:id="rId4"/>
    <p:sldId id="264" r:id="rId5"/>
    <p:sldId id="272" r:id="rId6"/>
    <p:sldId id="267" r:id="rId7"/>
    <p:sldId id="269" r:id="rId8"/>
    <p:sldId id="271" r:id="rId9"/>
    <p:sldId id="268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85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83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060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90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43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05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71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01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600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46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1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885" y="2285999"/>
            <a:ext cx="437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УПИТНИК И УЗВИЧНИК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071472"/>
            <a:ext cx="3124200" cy="313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34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606197"/>
            <a:ext cx="10482943" cy="576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52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3028" y="2349865"/>
            <a:ext cx="40168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нису измишљени</a:t>
            </a:r>
          </a:p>
          <a:p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РЕЧЕНИЧНИ </a:t>
            </a:r>
            <a:r>
              <a:rPr lang="sr-Cyrl-C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ЗНАЦИ,</a:t>
            </a:r>
            <a:endParaRPr lang="sr-Cyrl-C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збуњени би били</a:t>
            </a:r>
          </a:p>
          <a:p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учитељи и </a:t>
            </a:r>
            <a:r>
              <a:rPr lang="sr-Cyrl-C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ђаци.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8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1855" y="293452"/>
            <a:ext cx="9339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Упитник је правописни знак који се пише на крају упитне реченице.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7258" y="3490089"/>
            <a:ext cx="1560711" cy="2682472"/>
          </a:xfrm>
          <a:prstGeom prst="rect">
            <a:avLst/>
          </a:prstGeom>
        </p:spPr>
      </p:pic>
      <p:sp>
        <p:nvSpPr>
          <p:cNvPr id="18" name="Rounded Rectangular Callout 17"/>
          <p:cNvSpPr/>
          <p:nvPr/>
        </p:nvSpPr>
        <p:spPr>
          <a:xfrm>
            <a:off x="424543" y="1826783"/>
            <a:ext cx="3167743" cy="1417160"/>
          </a:xfrm>
          <a:prstGeom prst="wedgeRoundRectCallout">
            <a:avLst>
              <a:gd name="adj1" fmla="val 33287"/>
              <a:gd name="adj2" fmla="val 632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54446" y="1820623"/>
            <a:ext cx="2802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како онај ко чита зна кад неко нешто пита?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2891" y="2723992"/>
            <a:ext cx="2627604" cy="2792210"/>
          </a:xfrm>
          <a:prstGeom prst="rect">
            <a:avLst/>
          </a:prstGeom>
        </p:spPr>
      </p:pic>
      <p:sp>
        <p:nvSpPr>
          <p:cNvPr id="21" name="Rounded Rectangular Callout 20"/>
          <p:cNvSpPr/>
          <p:nvPr/>
        </p:nvSpPr>
        <p:spPr>
          <a:xfrm>
            <a:off x="4942115" y="1649903"/>
            <a:ext cx="3827280" cy="1262743"/>
          </a:xfrm>
          <a:prstGeom prst="wedgeRoundRectCallout">
            <a:avLst>
              <a:gd name="adj1" fmla="val -12576"/>
              <a:gd name="adj2" fmla="val 1063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му и то знаком јавља </a:t>
            </a:r>
            <a:r>
              <a:rPr lang="sr-Cyrl-C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УПИТНИК</a:t>
            </a:r>
            <a:r>
              <a:rPr lang="sr-Cyrl-C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крају ставља.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 rot="1719783">
            <a:off x="8787811" y="2880562"/>
            <a:ext cx="3086554" cy="2300528"/>
          </a:xfrm>
          <a:prstGeom prst="wedgeRoundRectCallout">
            <a:avLst>
              <a:gd name="adj1" fmla="val -59425"/>
              <a:gd name="adj2" fmla="val 764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b="1" dirty="0"/>
              <a:t> </a:t>
            </a:r>
            <a:r>
              <a:rPr lang="sr-Cyrl-C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УПИТНА РЕЧЕНИЦА,</a:t>
            </a:r>
          </a:p>
          <a:p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већа или мања,</a:t>
            </a:r>
          </a:p>
          <a:p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 би могла</a:t>
            </a:r>
            <a:r>
              <a:rPr lang="sr-Cyrl-C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sr-Cyrl-C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крају, </a:t>
            </a:r>
          </a:p>
          <a:p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знака </a:t>
            </a:r>
            <a:r>
              <a:rPr lang="sr-Cyrl-C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питања?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47584" y="134710"/>
            <a:ext cx="959643" cy="157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10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7902" y="3841407"/>
            <a:ext cx="1560711" cy="26824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2381" y="3388295"/>
            <a:ext cx="2627604" cy="279221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485268" y="1947918"/>
            <a:ext cx="2305848" cy="3388166"/>
          </a:xfrm>
          <a:prstGeom prst="wedgeRoundRectCallout">
            <a:avLst>
              <a:gd name="adj1" fmla="val 79212"/>
              <a:gd name="adj2" fmla="val 337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 писац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реченице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жели да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узвикне, 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њеном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 крају </a:t>
            </a:r>
          </a:p>
          <a:p>
            <a:r>
              <a:rPr lang="sr-Cyrl-C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УЗВИЧНИК</a:t>
            </a:r>
          </a:p>
          <a:p>
            <a:r>
              <a:rPr lang="sr-Cyrl-C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sr-Cyrl-C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никне!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123753" y="1947918"/>
            <a:ext cx="2267598" cy="3786978"/>
          </a:xfrm>
          <a:prstGeom prst="wedgeRoundRectCallout">
            <a:avLst>
              <a:gd name="adj1" fmla="val -77013"/>
              <a:gd name="adj2" fmla="val 329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УЗВИЧНА</a:t>
            </a:r>
          </a:p>
          <a:p>
            <a:r>
              <a:rPr lang="sr-Cyrl-C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РЕЧЕНИЦА </a:t>
            </a:r>
          </a:p>
          <a:p>
            <a:r>
              <a:rPr lang="sr-Cyrl-C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од </a:t>
            </a:r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писца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тражи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да је 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знаком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C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узвика</a:t>
            </a:r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на крају </a:t>
            </a:r>
          </a:p>
          <a:p>
            <a:r>
              <a:rPr lang="sr-Cyrl-C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C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оснажи!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1473542" y="272142"/>
            <a:ext cx="417409" cy="1132115"/>
            <a:chOff x="2544" y="96"/>
            <a:chExt cx="624" cy="2544"/>
          </a:xfrm>
        </p:grpSpPr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2544" y="96"/>
              <a:ext cx="624" cy="2544"/>
              <a:chOff x="2544" y="912"/>
              <a:chExt cx="624" cy="2544"/>
            </a:xfrm>
          </p:grpSpPr>
          <p:sp>
            <p:nvSpPr>
              <p:cNvPr id="15" name="Oval 10"/>
              <p:cNvSpPr>
                <a:spLocks noChangeArrowheads="1"/>
              </p:cNvSpPr>
              <p:nvPr/>
            </p:nvSpPr>
            <p:spPr bwMode="auto">
              <a:xfrm>
                <a:off x="2544" y="2976"/>
                <a:ext cx="624" cy="480"/>
              </a:xfrm>
              <a:prstGeom prst="ellipse">
                <a:avLst/>
              </a:prstGeom>
              <a:solidFill>
                <a:srgbClr val="F3F81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utoShape 11"/>
              <p:cNvSpPr>
                <a:spLocks noChangeArrowheads="1"/>
              </p:cNvSpPr>
              <p:nvPr/>
            </p:nvSpPr>
            <p:spPr bwMode="auto">
              <a:xfrm>
                <a:off x="2592" y="912"/>
                <a:ext cx="528" cy="1968"/>
              </a:xfrm>
              <a:prstGeom prst="flowChartAlternateProcess">
                <a:avLst/>
              </a:prstGeom>
              <a:solidFill>
                <a:srgbClr val="F3F81E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2670" y="576"/>
              <a:ext cx="354" cy="144"/>
              <a:chOff x="2670" y="1296"/>
              <a:chExt cx="354" cy="144"/>
            </a:xfrm>
          </p:grpSpPr>
          <p:sp>
            <p:nvSpPr>
              <p:cNvPr id="13" name="Oval 14"/>
              <p:cNvSpPr>
                <a:spLocks noChangeArrowheads="1"/>
              </p:cNvSpPr>
              <p:nvPr/>
            </p:nvSpPr>
            <p:spPr bwMode="auto">
              <a:xfrm>
                <a:off x="267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5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AutoShape 16"/>
            <p:cNvSpPr>
              <a:spLocks noChangeArrowheads="1"/>
            </p:cNvSpPr>
            <p:nvPr/>
          </p:nvSpPr>
          <p:spPr bwMode="auto">
            <a:xfrm rot="-5400000">
              <a:off x="2832" y="1104"/>
              <a:ext cx="48" cy="240"/>
            </a:xfrm>
            <a:prstGeom prst="moon">
              <a:avLst>
                <a:gd name="adj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85268" y="508973"/>
            <a:ext cx="9720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Узвичник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је правописни знак којим се завршавају узвичне и заповиједне реченице.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2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342" y="2623457"/>
            <a:ext cx="509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провјеру стеченог знања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4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057" y="644938"/>
            <a:ext cx="617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 крају реченице стави одговарајући знак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6027" y="1700795"/>
            <a:ext cx="4288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Милош чита новине</a:t>
            </a:r>
          </a:p>
          <a:p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Андрија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врати ми оловку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5338" y="1603513"/>
            <a:ext cx="543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5584" y="2398643"/>
            <a:ext cx="417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6027" y="2427514"/>
            <a:ext cx="197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Стигао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воз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8330" y="3048000"/>
            <a:ext cx="291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6027" y="3183093"/>
            <a:ext cx="3491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Идеш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данас у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0052" y="3816627"/>
            <a:ext cx="583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40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6713" y="3982997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3885" y="3936831"/>
            <a:ext cx="382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Овом реченицом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2669" y="3475166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38261" y="3936831"/>
            <a:ext cx="3487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зато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крају пишемо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49983" y="3981431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53885" y="1692658"/>
            <a:ext cx="1719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звичник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2669" y="1690558"/>
            <a:ext cx="1709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питник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63183" y="1690557"/>
            <a:ext cx="1215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итамо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1727" y="1699344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65920" y="1782891"/>
            <a:ext cx="235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94881" y="1782891"/>
            <a:ext cx="23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53885" y="3405916"/>
            <a:ext cx="3629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си прочитала књигу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80323" y="3971210"/>
            <a:ext cx="1401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__________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53884" y="533400"/>
            <a:ext cx="3744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Попуни празна мјеста.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49885" y="1699343"/>
            <a:ext cx="107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радост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84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07407E-6 L 0.16719 0.24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9" y="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11111E-6 L -0.45938 0.30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69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85185E-6 L 0.25313 0.295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1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2524" y="3428999"/>
            <a:ext cx="2467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Ура, стигао је воз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9546" y="3475166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34734" y="4202809"/>
            <a:ext cx="4675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на крају пишемо _________  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90793" y="510737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3505" y="1958570"/>
            <a:ext cx="1719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звичник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5676" y="1958570"/>
            <a:ext cx="1709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питник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88810" y="1937228"/>
            <a:ext cx="1215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итамо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58839" y="1937228"/>
            <a:ext cx="1141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радост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33942" y="2002797"/>
            <a:ext cx="23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78970" y="2002797"/>
            <a:ext cx="23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5597" y="4181701"/>
            <a:ext cx="5979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Овом реченицом изражавамо  ___________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5597" y="616087"/>
            <a:ext cx="3876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Попуни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празна мјеста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36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04805 0.198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9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1389 L -0.15013 0.314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71067 0.303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34" y="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686" y="1819479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крају реченице којом питамо пишемо упитник.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868" y="2177143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крају реченице којом заповиједамо пишемо узвичник.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841607"/>
            <a:ext cx="2339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смо учили?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868" y="2996472"/>
            <a:ext cx="10020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Узвичник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правописни знак којим се завршавају узвичне и заповиједне реченице.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868" y="2566518"/>
            <a:ext cx="9383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Упитник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правописни знак који се пише на крају упитне реченице.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22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266</Words>
  <Application>Microsoft Office PowerPoint</Application>
  <PresentationFormat>Custom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Laptop 002</cp:lastModifiedBy>
  <cp:revision>24</cp:revision>
  <dcterms:created xsi:type="dcterms:W3CDTF">2020-11-09T18:52:28Z</dcterms:created>
  <dcterms:modified xsi:type="dcterms:W3CDTF">2020-11-14T13:05:20Z</dcterms:modified>
</cp:coreProperties>
</file>