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5" r:id="rId5"/>
    <p:sldId id="259" r:id="rId6"/>
    <p:sldId id="266" r:id="rId7"/>
    <p:sldId id="263" r:id="rId8"/>
    <p:sldId id="26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32D15A-816E-47B2-ABA8-E074CF983A08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04950"/>
            <a:ext cx="7520940" cy="411480"/>
          </a:xfrm>
        </p:spPr>
        <p:txBody>
          <a:bodyPr/>
          <a:lstStyle/>
          <a:p>
            <a:pPr algn="ctr"/>
            <a:r>
              <a:rPr lang="sr-Cyrl-BA" sz="3200" b="1" dirty="0">
                <a:latin typeface="Arial" pitchFamily="34" charset="0"/>
                <a:cs typeface="Arial" pitchFamily="34" charset="0"/>
              </a:rPr>
              <a:t>Елементарне  игре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1750"/>
            <a:ext cx="7520940" cy="1846687"/>
          </a:xfrm>
        </p:spPr>
        <p:txBody>
          <a:bodyPr/>
          <a:lstStyle/>
          <a:p>
            <a:pPr algn="ctr"/>
            <a:r>
              <a:rPr lang="sr-Cyrl-BA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okret, igra, učenje | Dječji odjel">
            <a:extLst>
              <a:ext uri="{FF2B5EF4-FFF2-40B4-BE49-F238E27FC236}">
                <a16:creationId xmlns="" xmlns:a16="http://schemas.microsoft.com/office/drawing/2014/main" id="{8A33CEE9-44CE-4D6F-95B6-B71865DEA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39606"/>
            <a:ext cx="4191000" cy="96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okret, igra, učenje | Dječji odjel">
            <a:extLst>
              <a:ext uri="{FF2B5EF4-FFF2-40B4-BE49-F238E27FC236}">
                <a16:creationId xmlns="" xmlns:a16="http://schemas.microsoft.com/office/drawing/2014/main" id="{A7C0356D-3ABD-4DF2-8667-15CE7B4B1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2"/>
          <a:stretch/>
        </p:blipFill>
        <p:spPr bwMode="auto">
          <a:xfrm>
            <a:off x="16361" y="3039606"/>
            <a:ext cx="5165239" cy="97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latin typeface="Arial" pitchFamily="34" charset="0"/>
                <a:cs typeface="Arial" pitchFamily="34" charset="0"/>
              </a:rPr>
              <a:t>Вјежба 1: подизање на прсте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1809750"/>
            <a:ext cx="25908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000" dirty="0">
                <a:latin typeface="Arial" pitchFamily="34" charset="0"/>
                <a:cs typeface="Arial" pitchFamily="34" charset="0"/>
              </a:rPr>
              <a:t>Из става спетног, са рукама низ тијело, дизати се на </a:t>
            </a:r>
            <a:r>
              <a:rPr lang="sr-Cyrl-BA" sz="2000" dirty="0" smtClean="0">
                <a:latin typeface="Arial" pitchFamily="34" charset="0"/>
                <a:cs typeface="Arial" pitchFamily="34" charset="0"/>
              </a:rPr>
              <a:t>прсте и враћати у почетни положај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000" dirty="0" smtClean="0">
                <a:latin typeface="Arial" pitchFamily="34" charset="0"/>
                <a:cs typeface="Arial" pitchFamily="34" charset="0"/>
              </a:rPr>
              <a:t>(пет пута).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18550"/>
            <a:ext cx="990600" cy="337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733800" y="394335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715000" y="4400550"/>
            <a:ext cx="3276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latin typeface="Arial" pitchFamily="34" charset="0"/>
                <a:cs typeface="Arial" pitchFamily="34" charset="0"/>
              </a:rPr>
              <a:t>Вјежба 2: Спуштање у чучањ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1633707"/>
            <a:ext cx="2667000" cy="1876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>
                <a:latin typeface="Arial" pitchFamily="34" charset="0"/>
                <a:cs typeface="Arial" pitchFamily="34" charset="0"/>
              </a:rPr>
              <a:t>Узручи и спусти се </a:t>
            </a:r>
            <a:r>
              <a:rPr lang="sr-Cyrl-BA" sz="2000" dirty="0" smtClean="0">
                <a:latin typeface="Arial" pitchFamily="34" charset="0"/>
                <a:cs typeface="Arial" pitchFamily="34" charset="0"/>
              </a:rPr>
              <a:t>из усправног </a:t>
            </a:r>
            <a:r>
              <a:rPr lang="sr-Cyrl-BA" sz="2000" dirty="0">
                <a:latin typeface="Arial" pitchFamily="34" charset="0"/>
                <a:cs typeface="Arial" pitchFamily="34" charset="0"/>
              </a:rPr>
              <a:t>положаја у </a:t>
            </a:r>
            <a:r>
              <a:rPr lang="sr-Cyrl-BA" sz="2000" dirty="0" smtClean="0">
                <a:latin typeface="Arial" pitchFamily="34" charset="0"/>
                <a:cs typeface="Arial" pitchFamily="34" charset="0"/>
              </a:rPr>
              <a:t>чучањ,а након тога се врати у првобитни положај</a:t>
            </a:r>
          </a:p>
          <a:p>
            <a:r>
              <a:rPr lang="sr-Cyrl-BA" sz="2000" dirty="0" smtClean="0">
                <a:latin typeface="Arial" pitchFamily="34" charset="0"/>
                <a:cs typeface="Arial" pitchFamily="34" charset="0"/>
              </a:rPr>
              <a:t>(пет пута)!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95350"/>
            <a:ext cx="9906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514600" y="1076664"/>
            <a:ext cx="0" cy="35048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15000" y="4391025"/>
            <a:ext cx="3276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Вјежба 3: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скокови 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увис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64624" y="1581150"/>
            <a:ext cx="2545976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>
                <a:latin typeface="Arial" pitchFamily="34" charset="0"/>
                <a:cs typeface="Arial" pitchFamily="34" charset="0"/>
              </a:rPr>
              <a:t>У усправном ставу и малом раскораку скакати увис у мјесту </a:t>
            </a:r>
            <a:r>
              <a:rPr lang="sr-Cyrl-BA" sz="2000" dirty="0" smtClean="0">
                <a:latin typeface="Arial" pitchFamily="34" charset="0"/>
                <a:cs typeface="Arial" pitchFamily="34" charset="0"/>
              </a:rPr>
              <a:t>(пет пута).</a:t>
            </a:r>
            <a:endParaRPr lang="sr-Cyrl-BA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52550"/>
            <a:ext cx="990600" cy="32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895600" y="1962150"/>
            <a:ext cx="0" cy="2314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91200" y="4426077"/>
            <a:ext cx="3200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latin typeface="Arial" pitchFamily="34" charset="0"/>
                <a:cs typeface="Arial" pitchFamily="34" charset="0"/>
              </a:rPr>
              <a:t>Вјежба 4: поза „дрво“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1657350"/>
            <a:ext cx="2438400" cy="1028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Arial" pitchFamily="34" charset="0"/>
                <a:cs typeface="Arial" pitchFamily="34" charset="0"/>
              </a:rPr>
              <a:t>Став као на слици,</a:t>
            </a:r>
          </a:p>
          <a:p>
            <a:pPr algn="ctr"/>
            <a:r>
              <a:rPr lang="sr-Cyrl-BA" sz="2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sr-Cyrl-BA" sz="2000" dirty="0">
                <a:latin typeface="Arial" pitchFamily="34" charset="0"/>
                <a:cs typeface="Arial" pitchFamily="34" charset="0"/>
              </a:rPr>
              <a:t>секунди.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95350"/>
            <a:ext cx="1685925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07223" y="4359275"/>
            <a:ext cx="3304309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2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6BAC5D-1679-4861-A3DF-3DBD4F65659B}"/>
              </a:ext>
            </a:extLst>
          </p:cNvPr>
          <p:cNvSpPr txBox="1"/>
          <p:nvPr/>
        </p:nvSpPr>
        <p:spPr>
          <a:xfrm>
            <a:off x="609600" y="1047750"/>
            <a:ext cx="7924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„У огледалу“ 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Ученици су слободно распоређени по игралишту. Стоје у пару, један наспрам другог на растојању 1</a:t>
            </a:r>
            <a:r>
              <a:rPr lang="sr-Latn-BA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Један ученик изводи различите поскоке, а други је „огледало“ и све понавља. На знак учитеља улоге се мијењају.</a:t>
            </a:r>
            <a:endParaRPr lang="sr-Latn-B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4342441F-E0D3-47DE-B0E3-604B4BBA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361950"/>
            <a:ext cx="7520940" cy="411480"/>
          </a:xfrm>
        </p:spPr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E</a:t>
            </a:r>
            <a:r>
              <a:rPr lang="sr-Cyrl-BA" b="1" dirty="0">
                <a:latin typeface="Arial" pitchFamily="34" charset="0"/>
                <a:cs typeface="Arial" pitchFamily="34" charset="0"/>
              </a:rPr>
              <a:t>ЛЕМЕНТАРНЕ ИГРЕ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7223" y="4359275"/>
            <a:ext cx="3304309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63208" y="4362796"/>
            <a:ext cx="3276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EEF6383-CB89-4B51-B55C-F651B29ACA8A}"/>
              </a:ext>
            </a:extLst>
          </p:cNvPr>
          <p:cNvSpPr txBox="1"/>
          <p:nvPr/>
        </p:nvSpPr>
        <p:spPr>
          <a:xfrm>
            <a:off x="381000" y="43815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„Поплава-авиони“ 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Сви ученици слободно трче по ограниченом простору за вјежбање. На узвик учитеља „авиони“ сви истог трена стану и што брже могу подвуку се под неку справу/објекат (или чучну или легну, како се договори), на знак „опасност прошла“ наставе са трчањем. На узвик „поплава“, сви се попну што брже могу на неку справу/објекат (да би побјегли од надолазеће „поплаве“).</a:t>
            </a:r>
            <a:endParaRPr lang="sr-Latn-B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2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6BAC5D-1679-4861-A3DF-3DBD4F65659B}"/>
              </a:ext>
            </a:extLst>
          </p:cNvPr>
          <p:cNvSpPr txBox="1"/>
          <p:nvPr/>
        </p:nvSpPr>
        <p:spPr>
          <a:xfrm>
            <a:off x="152400" y="209550"/>
            <a:ext cx="88392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Arial" pitchFamily="34" charset="0"/>
                <a:cs typeface="Arial" pitchFamily="34" charset="0"/>
              </a:rPr>
              <a:t>„Бројалица- кошарка“ </a:t>
            </a:r>
          </a:p>
          <a:p>
            <a:pPr algn="ctr"/>
            <a:endParaRPr lang="ru-RU" sz="2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На тлу се нацрта круг пречника 3-4 </a:t>
            </a:r>
            <a:r>
              <a:rPr lang="sr-Latn-BA" sz="22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 у његов центар се постави пластична корпа (канта). Нацртан круг се подијели на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једнаких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дијелова (као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парче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пице)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то су станице. Први играч стане на станицу бр. 1 и одатле убаци лоптицу у циљ. Ако успије, иде на станицу бр. 2 и убацује одатле, и редом из станице у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станицу,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док не погријеши. Ученик који погријеши чека поново свој ред и наставља на станици на којој је погријешио. Циљ игре је да свако што брже прође свих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станица.</a:t>
            </a:r>
            <a:endParaRPr lang="sr-Latn-BA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3208" y="4362796"/>
            <a:ext cx="3276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atin typeface="Arial" pitchFamily="34" charset="0"/>
                <a:cs typeface="Arial" pitchFamily="34" charset="0"/>
              </a:rPr>
              <a:t>ФИЗИЧКО ВАСПИТАЊЕ 4. РАЗРЕД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1368</TotalTime>
  <Words>288</Words>
  <Application>Microsoft Office PowerPoint</Application>
  <PresentationFormat>On-screen Show (16:9)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Елементарне  игре</vt:lpstr>
      <vt:lpstr>Вјежба 1: подизање на прсте</vt:lpstr>
      <vt:lpstr>Вјежба 2: Спуштање у чучањ</vt:lpstr>
      <vt:lpstr> Вјежба 3: скокови увис</vt:lpstr>
      <vt:lpstr>Вјежба 4: поза „дрво“ </vt:lpstr>
      <vt:lpstr>EЛЕМЕНТАРНЕ ИГРЕ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Ucitelj Sretko</cp:lastModifiedBy>
  <cp:revision>37</cp:revision>
  <dcterms:created xsi:type="dcterms:W3CDTF">2020-03-27T20:09:05Z</dcterms:created>
  <dcterms:modified xsi:type="dcterms:W3CDTF">2020-05-25T20:07:02Z</dcterms:modified>
</cp:coreProperties>
</file>