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0000"/>
    <a:srgbClr val="7CA69D"/>
    <a:srgbClr val="C6D8D4"/>
    <a:srgbClr val="C1D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 autoAdjust="0"/>
  </p:normalViewPr>
  <p:slideViewPr>
    <p:cSldViewPr>
      <p:cViewPr varScale="1">
        <p:scale>
          <a:sx n="69" d="100"/>
          <a:sy n="69" d="100"/>
        </p:scale>
        <p:origin x="74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06BD-8AC6-423F-B5DB-460CEDB426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80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8835-0BC6-4BB7-AA11-536FE3741D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96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2D05B-906E-49E9-AC22-757CDB7875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81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27BB7-F2CB-45D1-8F6E-80AD5BA01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10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2A08-CE52-41D7-A5F9-5E9916F11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81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16A78-928B-491D-B634-D2CC6346C9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75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8D311-9BF1-45E1-84EB-70BBD58B6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09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1440-44CD-4AE3-9822-671BA4DBC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19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1308F-E20F-4EDC-B7FC-7D140CF990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74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33336-CA47-4EAB-AD31-FB20F5C4E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02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9BE4-5274-467C-BA0A-017D6267F0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34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D2B82A-1C1B-4F96-9D72-B55DAAAE6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35188" y="836613"/>
            <a:ext cx="8713787" cy="2592387"/>
          </a:xfrm>
        </p:spPr>
        <p:txBody>
          <a:bodyPr/>
          <a:lstStyle/>
          <a:p>
            <a:pPr eaLnBrk="1" hangingPunct="1"/>
            <a:r>
              <a:rPr lang="sr-Cyrl-BA" altLang="en-US" sz="60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Вјежбе на тлу - вијача</a:t>
            </a:r>
            <a:endParaRPr lang="en-US" altLang="en-US" sz="600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100263" y="544513"/>
            <a:ext cx="4391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Физичко васпитање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420813"/>
            <a:ext cx="6350000" cy="635000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9"/>
          <a:stretch>
            <a:fillRect/>
          </a:stretch>
        </p:blipFill>
        <p:spPr bwMode="auto">
          <a:xfrm>
            <a:off x="334963" y="739775"/>
            <a:ext cx="5113337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34963" y="188913"/>
            <a:ext cx="5256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Вјежбе истезања и дисања</a:t>
            </a: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3" y="1273175"/>
            <a:ext cx="5327650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1343</TotalTime>
  <Words>11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 Light</vt:lpstr>
      <vt:lpstr>Calibri</vt:lpstr>
      <vt:lpstr>Default Design</vt:lpstr>
      <vt:lpstr>Вјежбе на тлу - вијача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Drugi svjetski rat</dc:title>
  <dc:creator>user</dc:creator>
  <cp:lastModifiedBy>Windows User</cp:lastModifiedBy>
  <cp:revision>66</cp:revision>
  <dcterms:created xsi:type="dcterms:W3CDTF">2008-04-13T20:06:05Z</dcterms:created>
  <dcterms:modified xsi:type="dcterms:W3CDTF">2020-04-13T23:34:53Z</dcterms:modified>
</cp:coreProperties>
</file>