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57" r:id="rId6"/>
    <p:sldId id="258" r:id="rId7"/>
    <p:sldId id="259" r:id="rId8"/>
    <p:sldId id="261" r:id="rId9"/>
    <p:sldId id="262" r:id="rId10"/>
    <p:sldId id="26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3300"/>
    <a:srgbClr val="001F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BCB99-DF0E-486F-A785-EC180DB05CAA}" v="169" dt="2020-04-04T09:33:32.050"/>
    <p1510:client id="{43ECCA90-2781-426F-A429-75C97ADF150A}" v="351" dt="2020-04-04T08:56:12.704"/>
    <p1510:client id="{77FD44AE-91B1-49F4-97FE-538316603B3E}" v="82" dt="2020-04-04T08:59:22.311"/>
    <p1510:client id="{A20BF386-6397-49D2-BF65-99C111440D1E}" v="943" dt="2020-04-04T09:55:59.063"/>
    <p1510:client id="{BD11B8C7-8B89-414F-BB29-C5CA8F5D03EA}" v="396" dt="2020-04-04T09:17:17.668"/>
    <p1510:client id="{BE1C1965-AED3-483C-B1CB-738369A4B7F5}" v="55" dt="2020-04-04T09:08:29.155"/>
    <p1510:client id="{FB74DA92-39AA-45A5-B9CE-6BBDDFAE0336}" v="40" dt="2020-04-04T09:43:46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jana Dedić" userId="S::bojana.dedic@skolers.org::435dbd41-697a-413e-9f94-76f4704905d6" providerId="AD" clId="Web-{A20BF386-6397-49D2-BF65-99C111440D1E}"/>
    <pc:docChg chg="addSld modSld">
      <pc:chgData name="Bojana Dedić" userId="S::bojana.dedic@skolers.org::435dbd41-697a-413e-9f94-76f4704905d6" providerId="AD" clId="Web-{A20BF386-6397-49D2-BF65-99C111440D1E}" dt="2020-04-04T09:55:59.063" v="942" actId="14100"/>
      <pc:docMkLst>
        <pc:docMk/>
      </pc:docMkLst>
      <pc:sldChg chg="modSp">
        <pc:chgData name="Bojana Dedić" userId="S::bojana.dedic@skolers.org::435dbd41-697a-413e-9f94-76f4704905d6" providerId="AD" clId="Web-{A20BF386-6397-49D2-BF65-99C111440D1E}" dt="2020-04-04T09:53:01.484" v="733" actId="20577"/>
        <pc:sldMkLst>
          <pc:docMk/>
          <pc:sldMk cId="2989829362" sldId="259"/>
        </pc:sldMkLst>
        <pc:spChg chg="mod">
          <ac:chgData name="Bojana Dedić" userId="S::bojana.dedic@skolers.org::435dbd41-697a-413e-9f94-76f4704905d6" providerId="AD" clId="Web-{A20BF386-6397-49D2-BF65-99C111440D1E}" dt="2020-04-04T09:53:01.484" v="733" actId="20577"/>
          <ac:spMkLst>
            <pc:docMk/>
            <pc:sldMk cId="2989829362" sldId="259"/>
            <ac:spMk id="3" creationId="{F76F3144-0D97-4491-B8FA-622B57FEEEFD}"/>
          </ac:spMkLst>
        </pc:spChg>
      </pc:sldChg>
      <pc:sldChg chg="addSp delSp modSp new mod setBg">
        <pc:chgData name="Bojana Dedić" userId="S::bojana.dedic@skolers.org::435dbd41-697a-413e-9f94-76f4704905d6" providerId="AD" clId="Web-{A20BF386-6397-49D2-BF65-99C111440D1E}" dt="2020-04-04T09:55:59.063" v="942" actId="14100"/>
        <pc:sldMkLst>
          <pc:docMk/>
          <pc:sldMk cId="3425241979" sldId="260"/>
        </pc:sldMkLst>
        <pc:spChg chg="mod">
          <ac:chgData name="Bojana Dedić" userId="S::bojana.dedic@skolers.org::435dbd41-697a-413e-9f94-76f4704905d6" providerId="AD" clId="Web-{A20BF386-6397-49D2-BF65-99C111440D1E}" dt="2020-04-04T09:55:45.469" v="939"/>
          <ac:spMkLst>
            <pc:docMk/>
            <pc:sldMk cId="3425241979" sldId="260"/>
            <ac:spMk id="2" creationId="{7F613690-1773-402E-8D62-C0D6DAB4FB7B}"/>
          </ac:spMkLst>
        </pc:spChg>
        <pc:spChg chg="mod">
          <ac:chgData name="Bojana Dedić" userId="S::bojana.dedic@skolers.org::435dbd41-697a-413e-9f94-76f4704905d6" providerId="AD" clId="Web-{A20BF386-6397-49D2-BF65-99C111440D1E}" dt="2020-04-04T09:55:45.469" v="939"/>
          <ac:spMkLst>
            <pc:docMk/>
            <pc:sldMk cId="3425241979" sldId="260"/>
            <ac:spMk id="3" creationId="{0388AA8E-52A7-4DA6-AE85-5D6FA5002C40}"/>
          </ac:spMkLst>
        </pc:spChg>
        <pc:spChg chg="add del">
          <ac:chgData name="Bojana Dedić" userId="S::bojana.dedic@skolers.org::435dbd41-697a-413e-9f94-76f4704905d6" providerId="AD" clId="Web-{A20BF386-6397-49D2-BF65-99C111440D1E}" dt="2020-04-04T09:55:45.469" v="939"/>
          <ac:spMkLst>
            <pc:docMk/>
            <pc:sldMk cId="3425241979" sldId="260"/>
            <ac:spMk id="6" creationId="{A81E7530-396C-45F0-92F4-A885648D1631}"/>
          </ac:spMkLst>
        </pc:spChg>
        <pc:spChg chg="add del">
          <ac:chgData name="Bojana Dedić" userId="S::bojana.dedic@skolers.org::435dbd41-697a-413e-9f94-76f4704905d6" providerId="AD" clId="Web-{A20BF386-6397-49D2-BF65-99C111440D1E}" dt="2020-04-04T09:55:45.469" v="939"/>
          <ac:spMkLst>
            <pc:docMk/>
            <pc:sldMk cId="3425241979" sldId="260"/>
            <ac:spMk id="7" creationId="{7316481C-0A49-4796-812B-0D64F063B720}"/>
          </ac:spMkLst>
        </pc:spChg>
        <pc:spChg chg="add del">
          <ac:chgData name="Bojana Dedić" userId="S::bojana.dedic@skolers.org::435dbd41-697a-413e-9f94-76f4704905d6" providerId="AD" clId="Web-{A20BF386-6397-49D2-BF65-99C111440D1E}" dt="2020-04-04T09:55:34.235" v="937"/>
          <ac:spMkLst>
            <pc:docMk/>
            <pc:sldMk cId="3425241979" sldId="260"/>
            <ac:spMk id="9" creationId="{3CD9DF72-87A3-404E-A828-84CBF11A8303}"/>
          </ac:spMkLst>
        </pc:spChg>
        <pc:spChg chg="add del">
          <ac:chgData name="Bojana Dedić" userId="S::bojana.dedic@skolers.org::435dbd41-697a-413e-9f94-76f4704905d6" providerId="AD" clId="Web-{A20BF386-6397-49D2-BF65-99C111440D1E}" dt="2020-04-04T09:55:45.469" v="939"/>
          <ac:spMkLst>
            <pc:docMk/>
            <pc:sldMk cId="3425241979" sldId="260"/>
            <ac:spMk id="13" creationId="{A5271697-90F1-4A23-8EF2-0179F2EAFACB}"/>
          </ac:spMkLst>
        </pc:spChg>
        <pc:spChg chg="add del">
          <ac:chgData name="Bojana Dedić" userId="S::bojana.dedic@skolers.org::435dbd41-697a-413e-9f94-76f4704905d6" providerId="AD" clId="Web-{A20BF386-6397-49D2-BF65-99C111440D1E}" dt="2020-04-04T09:55:45.469" v="939"/>
          <ac:spMkLst>
            <pc:docMk/>
            <pc:sldMk cId="3425241979" sldId="260"/>
            <ac:spMk id="37" creationId="{D9F5512A-48E1-4C07-B75E-3CCC517B6804}"/>
          </ac:spMkLst>
        </pc:spChg>
        <pc:grpChg chg="add del">
          <ac:chgData name="Bojana Dedić" userId="S::bojana.dedic@skolers.org::435dbd41-697a-413e-9f94-76f4704905d6" providerId="AD" clId="Web-{A20BF386-6397-49D2-BF65-99C111440D1E}" dt="2020-04-04T09:55:45.469" v="939"/>
          <ac:grpSpMkLst>
            <pc:docMk/>
            <pc:sldMk cId="3425241979" sldId="260"/>
            <ac:grpSpMk id="15" creationId="{81DE8B58-F373-409E-A253-4380A66091D4}"/>
          </ac:grpSpMkLst>
        </pc:grpChg>
        <pc:picChg chg="add mod ord">
          <ac:chgData name="Bojana Dedić" userId="S::bojana.dedic@skolers.org::435dbd41-697a-413e-9f94-76f4704905d6" providerId="AD" clId="Web-{A20BF386-6397-49D2-BF65-99C111440D1E}" dt="2020-04-04T09:55:59.063" v="942" actId="14100"/>
          <ac:picMkLst>
            <pc:docMk/>
            <pc:sldMk cId="3425241979" sldId="260"/>
            <ac:picMk id="4" creationId="{86F980EA-6659-46A6-81B7-ABA967C33830}"/>
          </ac:picMkLst>
        </pc:picChg>
        <pc:cxnChg chg="add del">
          <ac:chgData name="Bojana Dedić" userId="S::bojana.dedic@skolers.org::435dbd41-697a-413e-9f94-76f4704905d6" providerId="AD" clId="Web-{A20BF386-6397-49D2-BF65-99C111440D1E}" dt="2020-04-04T09:55:34.235" v="937"/>
          <ac:cxnSpMkLst>
            <pc:docMk/>
            <pc:sldMk cId="3425241979" sldId="260"/>
            <ac:cxnSpMk id="11" creationId="{20E3A342-4D61-4E3F-AF90-1AB42AEB96CC}"/>
          </ac:cxnSpMkLst>
        </pc:cxnChg>
      </pc:sldChg>
    </pc:docChg>
  </pc:docChgLst>
  <pc:docChgLst>
    <pc:chgData name="Bojana Dedić" userId="S::bojana.dedic@skolers.org::435dbd41-697a-413e-9f94-76f4704905d6" providerId="AD" clId="Web-{BD11B8C7-8B89-414F-BB29-C5CA8F5D03EA}"/>
    <pc:docChg chg="modSld">
      <pc:chgData name="Bojana Dedić" userId="S::bojana.dedic@skolers.org::435dbd41-697a-413e-9f94-76f4704905d6" providerId="AD" clId="Web-{BD11B8C7-8B89-414F-BB29-C5CA8F5D03EA}" dt="2020-04-04T09:17:06.950" v="393" actId="20577"/>
      <pc:docMkLst>
        <pc:docMk/>
      </pc:docMkLst>
      <pc:sldChg chg="modSp">
        <pc:chgData name="Bojana Dedić" userId="S::bojana.dedic@skolers.org::435dbd41-697a-413e-9f94-76f4704905d6" providerId="AD" clId="Web-{BD11B8C7-8B89-414F-BB29-C5CA8F5D03EA}" dt="2020-04-04T09:17:06.950" v="392" actId="20577"/>
        <pc:sldMkLst>
          <pc:docMk/>
          <pc:sldMk cId="3052010397" sldId="258"/>
        </pc:sldMkLst>
        <pc:spChg chg="mod">
          <ac:chgData name="Bojana Dedić" userId="S::bojana.dedic@skolers.org::435dbd41-697a-413e-9f94-76f4704905d6" providerId="AD" clId="Web-{BD11B8C7-8B89-414F-BB29-C5CA8F5D03EA}" dt="2020-04-04T09:17:06.950" v="392" actId="20577"/>
          <ac:spMkLst>
            <pc:docMk/>
            <pc:sldMk cId="3052010397" sldId="258"/>
            <ac:spMk id="3" creationId="{8D3BF0BC-0462-4039-AC9D-5F9FF015AF99}"/>
          </ac:spMkLst>
        </pc:spChg>
      </pc:sldChg>
    </pc:docChg>
  </pc:docChgLst>
  <pc:docChgLst>
    <pc:chgData name="Bojana Dedić" userId="S::bojana.dedic@skolers.org::435dbd41-697a-413e-9f94-76f4704905d6" providerId="AD" clId="Web-{43ECCA90-2781-426F-A429-75C97ADF150A}"/>
    <pc:docChg chg="addSld modSld">
      <pc:chgData name="Bojana Dedić" userId="S::bojana.dedic@skolers.org::435dbd41-697a-413e-9f94-76f4704905d6" providerId="AD" clId="Web-{43ECCA90-2781-426F-A429-75C97ADF150A}" dt="2020-04-04T08:56:12.704" v="348" actId="20577"/>
      <pc:docMkLst>
        <pc:docMk/>
      </pc:docMkLst>
      <pc:sldChg chg="addSp modSp">
        <pc:chgData name="Bojana Dedić" userId="S::bojana.dedic@skolers.org::435dbd41-697a-413e-9f94-76f4704905d6" providerId="AD" clId="Web-{43ECCA90-2781-426F-A429-75C97ADF150A}" dt="2020-04-04T08:43:11.525" v="17" actId="1076"/>
        <pc:sldMkLst>
          <pc:docMk/>
          <pc:sldMk cId="3480325076" sldId="256"/>
        </pc:sldMkLst>
        <pc:picChg chg="add mod">
          <ac:chgData name="Bojana Dedić" userId="S::bojana.dedic@skolers.org::435dbd41-697a-413e-9f94-76f4704905d6" providerId="AD" clId="Web-{43ECCA90-2781-426F-A429-75C97ADF150A}" dt="2020-04-04T08:43:11.525" v="17" actId="1076"/>
          <ac:picMkLst>
            <pc:docMk/>
            <pc:sldMk cId="3480325076" sldId="256"/>
            <ac:picMk id="4" creationId="{5BC04E5C-B587-4B46-A81C-273A08AB1886}"/>
          </ac:picMkLst>
        </pc:picChg>
      </pc:sldChg>
      <pc:sldChg chg="modSp new">
        <pc:chgData name="Bojana Dedić" userId="S::bojana.dedic@skolers.org::435dbd41-697a-413e-9f94-76f4704905d6" providerId="AD" clId="Web-{43ECCA90-2781-426F-A429-75C97ADF150A}" dt="2020-04-04T08:56:11.736" v="346" actId="20577"/>
        <pc:sldMkLst>
          <pc:docMk/>
          <pc:sldMk cId="1601866617" sldId="257"/>
        </pc:sldMkLst>
        <pc:spChg chg="mod">
          <ac:chgData name="Bojana Dedić" userId="S::bojana.dedic@skolers.org::435dbd41-697a-413e-9f94-76f4704905d6" providerId="AD" clId="Web-{43ECCA90-2781-426F-A429-75C97ADF150A}" dt="2020-04-04T08:56:11.736" v="346" actId="20577"/>
          <ac:spMkLst>
            <pc:docMk/>
            <pc:sldMk cId="1601866617" sldId="257"/>
            <ac:spMk id="2" creationId="{EF91D7B2-D267-4999-A876-3A2451B9C055}"/>
          </ac:spMkLst>
        </pc:spChg>
        <pc:spChg chg="mod">
          <ac:chgData name="Bojana Dedić" userId="S::bojana.dedic@skolers.org::435dbd41-697a-413e-9f94-76f4704905d6" providerId="AD" clId="Web-{43ECCA90-2781-426F-A429-75C97ADF150A}" dt="2020-04-04T08:55:58.955" v="344" actId="20577"/>
          <ac:spMkLst>
            <pc:docMk/>
            <pc:sldMk cId="1601866617" sldId="257"/>
            <ac:spMk id="3" creationId="{D3F2DDB7-7A92-41CB-880C-DD59F45747FB}"/>
          </ac:spMkLst>
        </pc:spChg>
      </pc:sldChg>
      <pc:sldChg chg="delSp modSp new">
        <pc:chgData name="Bojana Dedić" userId="S::bojana.dedic@skolers.org::435dbd41-697a-413e-9f94-76f4704905d6" providerId="AD" clId="Web-{43ECCA90-2781-426F-A429-75C97ADF150A}" dt="2020-04-04T08:49:42.584" v="323" actId="20577"/>
        <pc:sldMkLst>
          <pc:docMk/>
          <pc:sldMk cId="3052010397" sldId="258"/>
        </pc:sldMkLst>
        <pc:spChg chg="del">
          <ac:chgData name="Bojana Dedić" userId="S::bojana.dedic@skolers.org::435dbd41-697a-413e-9f94-76f4704905d6" providerId="AD" clId="Web-{43ECCA90-2781-426F-A429-75C97ADF150A}" dt="2020-04-04T08:48:15.241" v="299"/>
          <ac:spMkLst>
            <pc:docMk/>
            <pc:sldMk cId="3052010397" sldId="258"/>
            <ac:spMk id="2" creationId="{24D94969-CC13-4C5F-AD28-30EA54082854}"/>
          </ac:spMkLst>
        </pc:spChg>
        <pc:spChg chg="mod">
          <ac:chgData name="Bojana Dedić" userId="S::bojana.dedic@skolers.org::435dbd41-697a-413e-9f94-76f4704905d6" providerId="AD" clId="Web-{43ECCA90-2781-426F-A429-75C97ADF150A}" dt="2020-04-04T08:49:42.584" v="323" actId="20577"/>
          <ac:spMkLst>
            <pc:docMk/>
            <pc:sldMk cId="3052010397" sldId="258"/>
            <ac:spMk id="3" creationId="{8D3BF0BC-0462-4039-AC9D-5F9FF015AF99}"/>
          </ac:spMkLst>
        </pc:spChg>
      </pc:sldChg>
    </pc:docChg>
  </pc:docChgLst>
  <pc:docChgLst>
    <pc:chgData name="Bojana Dedić" userId="S::bojana.dedic@skolers.org::435dbd41-697a-413e-9f94-76f4704905d6" providerId="AD" clId="Web-{3E4BCB99-DF0E-486F-A785-EC180DB05CAA}"/>
    <pc:docChg chg="addSld modSld">
      <pc:chgData name="Bojana Dedić" userId="S::bojana.dedic@skolers.org::435dbd41-697a-413e-9f94-76f4704905d6" providerId="AD" clId="Web-{3E4BCB99-DF0E-486F-A785-EC180DB05CAA}" dt="2020-04-04T09:33:32.050" v="168" actId="20577"/>
      <pc:docMkLst>
        <pc:docMk/>
      </pc:docMkLst>
      <pc:sldChg chg="modSp">
        <pc:chgData name="Bojana Dedić" userId="S::bojana.dedic@skolers.org::435dbd41-697a-413e-9f94-76f4704905d6" providerId="AD" clId="Web-{3E4BCB99-DF0E-486F-A785-EC180DB05CAA}" dt="2020-04-04T09:21:23.889" v="13" actId="1076"/>
        <pc:sldMkLst>
          <pc:docMk/>
          <pc:sldMk cId="3052010397" sldId="258"/>
        </pc:sldMkLst>
        <pc:spChg chg="mod">
          <ac:chgData name="Bojana Dedić" userId="S::bojana.dedic@skolers.org::435dbd41-697a-413e-9f94-76f4704905d6" providerId="AD" clId="Web-{3E4BCB99-DF0E-486F-A785-EC180DB05CAA}" dt="2020-04-04T09:21:23.889" v="13" actId="1076"/>
          <ac:spMkLst>
            <pc:docMk/>
            <pc:sldMk cId="3052010397" sldId="258"/>
            <ac:spMk id="3" creationId="{8D3BF0BC-0462-4039-AC9D-5F9FF015AF99}"/>
          </ac:spMkLst>
        </pc:spChg>
      </pc:sldChg>
      <pc:sldChg chg="delSp modSp new">
        <pc:chgData name="Bojana Dedić" userId="S::bojana.dedic@skolers.org::435dbd41-697a-413e-9f94-76f4704905d6" providerId="AD" clId="Web-{3E4BCB99-DF0E-486F-A785-EC180DB05CAA}" dt="2020-04-04T09:28:48.891" v="166" actId="20577"/>
        <pc:sldMkLst>
          <pc:docMk/>
          <pc:sldMk cId="2989829362" sldId="259"/>
        </pc:sldMkLst>
        <pc:spChg chg="del">
          <ac:chgData name="Bojana Dedić" userId="S::bojana.dedic@skolers.org::435dbd41-697a-413e-9f94-76f4704905d6" providerId="AD" clId="Web-{3E4BCB99-DF0E-486F-A785-EC180DB05CAA}" dt="2020-04-04T09:24:05.327" v="14"/>
          <ac:spMkLst>
            <pc:docMk/>
            <pc:sldMk cId="2989829362" sldId="259"/>
            <ac:spMk id="2" creationId="{D5A65F90-9620-484A-A9E2-D2203D7E70E7}"/>
          </ac:spMkLst>
        </pc:spChg>
        <pc:spChg chg="mod">
          <ac:chgData name="Bojana Dedić" userId="S::bojana.dedic@skolers.org::435dbd41-697a-413e-9f94-76f4704905d6" providerId="AD" clId="Web-{3E4BCB99-DF0E-486F-A785-EC180DB05CAA}" dt="2020-04-04T09:28:48.891" v="166" actId="20577"/>
          <ac:spMkLst>
            <pc:docMk/>
            <pc:sldMk cId="2989829362" sldId="259"/>
            <ac:spMk id="3" creationId="{F76F3144-0D97-4491-B8FA-622B57FEEEFD}"/>
          </ac:spMkLst>
        </pc:spChg>
      </pc:sldChg>
    </pc:docChg>
  </pc:docChgLst>
  <pc:docChgLst>
    <pc:chgData name="Jovana Davidović" userId="S::jovana.davidovic@skolers.org::ba17db66-0139-4368-a04c-a48bee62d298" providerId="AD" clId="Web-{FB74DA92-39AA-45A5-B9CE-6BBDDFAE0336}"/>
    <pc:docChg chg="modSld">
      <pc:chgData name="Jovana Davidović" userId="S::jovana.davidovic@skolers.org::ba17db66-0139-4368-a04c-a48bee62d298" providerId="AD" clId="Web-{FB74DA92-39AA-45A5-B9CE-6BBDDFAE0336}" dt="2020-04-04T09:43:46.750" v="36" actId="20577"/>
      <pc:docMkLst>
        <pc:docMk/>
      </pc:docMkLst>
      <pc:sldChg chg="modSp">
        <pc:chgData name="Jovana Davidović" userId="S::jovana.davidovic@skolers.org::ba17db66-0139-4368-a04c-a48bee62d298" providerId="AD" clId="Web-{FB74DA92-39AA-45A5-B9CE-6BBDDFAE0336}" dt="2020-04-04T09:17:08.447" v="25" actId="20577"/>
        <pc:sldMkLst>
          <pc:docMk/>
          <pc:sldMk cId="3052010397" sldId="258"/>
        </pc:sldMkLst>
        <pc:spChg chg="mod">
          <ac:chgData name="Jovana Davidović" userId="S::jovana.davidovic@skolers.org::ba17db66-0139-4368-a04c-a48bee62d298" providerId="AD" clId="Web-{FB74DA92-39AA-45A5-B9CE-6BBDDFAE0336}" dt="2020-04-04T09:17:08.447" v="25" actId="20577"/>
          <ac:spMkLst>
            <pc:docMk/>
            <pc:sldMk cId="3052010397" sldId="258"/>
            <ac:spMk id="3" creationId="{8D3BF0BC-0462-4039-AC9D-5F9FF015AF99}"/>
          </ac:spMkLst>
        </pc:spChg>
      </pc:sldChg>
      <pc:sldChg chg="modSp">
        <pc:chgData name="Jovana Davidović" userId="S::jovana.davidovic@skolers.org::ba17db66-0139-4368-a04c-a48bee62d298" providerId="AD" clId="Web-{FB74DA92-39AA-45A5-B9CE-6BBDDFAE0336}" dt="2020-04-04T09:43:46.375" v="34" actId="20577"/>
        <pc:sldMkLst>
          <pc:docMk/>
          <pc:sldMk cId="2989829362" sldId="259"/>
        </pc:sldMkLst>
        <pc:spChg chg="mod">
          <ac:chgData name="Jovana Davidović" userId="S::jovana.davidovic@skolers.org::ba17db66-0139-4368-a04c-a48bee62d298" providerId="AD" clId="Web-{FB74DA92-39AA-45A5-B9CE-6BBDDFAE0336}" dt="2020-04-04T09:43:46.375" v="34" actId="20577"/>
          <ac:spMkLst>
            <pc:docMk/>
            <pc:sldMk cId="2989829362" sldId="259"/>
            <ac:spMk id="3" creationId="{F76F3144-0D97-4491-B8FA-622B57FEEEFD}"/>
          </ac:spMkLst>
        </pc:spChg>
      </pc:sldChg>
    </pc:docChg>
  </pc:docChgLst>
  <pc:docChgLst>
    <pc:chgData name="Bojana Dedić" userId="S::bojana.dedic@skolers.org::435dbd41-697a-413e-9f94-76f4704905d6" providerId="AD" clId="Web-{BE1C1965-AED3-483C-B1CB-738369A4B7F5}"/>
    <pc:docChg chg="modSld">
      <pc:chgData name="Bojana Dedić" userId="S::bojana.dedic@skolers.org::435dbd41-697a-413e-9f94-76f4704905d6" providerId="AD" clId="Web-{BE1C1965-AED3-483C-B1CB-738369A4B7F5}" dt="2020-04-04T09:08:29.155" v="54" actId="20577"/>
      <pc:docMkLst>
        <pc:docMk/>
      </pc:docMkLst>
      <pc:sldChg chg="modSp">
        <pc:chgData name="Bojana Dedić" userId="S::bojana.dedic@skolers.org::435dbd41-697a-413e-9f94-76f4704905d6" providerId="AD" clId="Web-{BE1C1965-AED3-483C-B1CB-738369A4B7F5}" dt="2020-04-04T09:07:25.230" v="52" actId="20577"/>
        <pc:sldMkLst>
          <pc:docMk/>
          <pc:sldMk cId="3052010397" sldId="258"/>
        </pc:sldMkLst>
        <pc:spChg chg="mod">
          <ac:chgData name="Bojana Dedić" userId="S::bojana.dedic@skolers.org::435dbd41-697a-413e-9f94-76f4704905d6" providerId="AD" clId="Web-{BE1C1965-AED3-483C-B1CB-738369A4B7F5}" dt="2020-04-04T09:07:25.230" v="52" actId="20577"/>
          <ac:spMkLst>
            <pc:docMk/>
            <pc:sldMk cId="3052010397" sldId="258"/>
            <ac:spMk id="3" creationId="{8D3BF0BC-0462-4039-AC9D-5F9FF015AF99}"/>
          </ac:spMkLst>
        </pc:spChg>
      </pc:sldChg>
    </pc:docChg>
  </pc:docChgLst>
  <pc:docChgLst>
    <pc:chgData name="Bojana Dedić" userId="S::bojana.dedic@skolers.org::435dbd41-697a-413e-9f94-76f4704905d6" providerId="AD" clId="Web-{77FD44AE-91B1-49F4-97FE-538316603B3E}"/>
    <pc:docChg chg="modSld">
      <pc:chgData name="Bojana Dedić" userId="S::bojana.dedic@skolers.org::435dbd41-697a-413e-9f94-76f4704905d6" providerId="AD" clId="Web-{77FD44AE-91B1-49F4-97FE-538316603B3E}" dt="2020-04-04T08:59:22.311" v="81" actId="20577"/>
      <pc:docMkLst>
        <pc:docMk/>
      </pc:docMkLst>
      <pc:sldChg chg="modSp">
        <pc:chgData name="Bojana Dedić" userId="S::bojana.dedic@skolers.org::435dbd41-697a-413e-9f94-76f4704905d6" providerId="AD" clId="Web-{77FD44AE-91B1-49F4-97FE-538316603B3E}" dt="2020-04-04T08:59:22.311" v="80" actId="20577"/>
        <pc:sldMkLst>
          <pc:docMk/>
          <pc:sldMk cId="3052010397" sldId="258"/>
        </pc:sldMkLst>
        <pc:spChg chg="mod">
          <ac:chgData name="Bojana Dedić" userId="S::bojana.dedic@skolers.org::435dbd41-697a-413e-9f94-76f4704905d6" providerId="AD" clId="Web-{77FD44AE-91B1-49F4-97FE-538316603B3E}" dt="2020-04-04T08:59:22.311" v="80" actId="20577"/>
          <ac:spMkLst>
            <pc:docMk/>
            <pc:sldMk cId="3052010397" sldId="258"/>
            <ac:spMk id="3" creationId="{8D3BF0BC-0462-4039-AC9D-5F9FF015AF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09CA0-C345-4AF3-B3DC-789928E2C65A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EB94A-96C1-4728-AC5A-D080A71D0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14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B94A-96C1-4728-AC5A-D080A71D0E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8D409-D6CC-4414-90E7-1CC21AA55A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680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78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516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80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951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8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874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29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243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364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41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4B55-2FBA-4FDD-BB9D-D86E1D17CBD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932C-A26D-4C77-BD53-BBEBE38D6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5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75" y="0"/>
            <a:ext cx="8229600" cy="3414531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>МУЗИЧКА КУЛТУРА</a:t>
            </a:r>
            <a:b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>Камиј Сен </a:t>
            </a:r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>Санс</a:t>
            </a:r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Latn-BA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sr-Latn-BA" dirty="0" smtClean="0">
                <a:solidFill>
                  <a:schemeClr val="bg1"/>
                </a:solidFill>
                <a:cs typeface="Calibri"/>
              </a:rPr>
              <a:t>„</a:t>
            </a:r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>Карневал животиња</a:t>
            </a:r>
            <a:r>
              <a:rPr lang="sr-Latn-BA" dirty="0" smtClean="0">
                <a:solidFill>
                  <a:schemeClr val="bg1"/>
                </a:solidFill>
                <a:cs typeface="Calibri"/>
              </a:rPr>
              <a:t>“ </a:t>
            </a:r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sr-Cyrl-RS" dirty="0" smtClean="0">
                <a:solidFill>
                  <a:schemeClr val="bg1"/>
                </a:solidFill>
                <a:cs typeface="Times New Roman" pitchFamily="18" charset="0"/>
              </a:rPr>
              <a:t>- ФИНАЛЕ -</a:t>
            </a:r>
            <a:r>
              <a:rPr lang="sr-Cyrl-RS" dirty="0" smtClean="0">
                <a:solidFill>
                  <a:schemeClr val="bg1"/>
                </a:solidFill>
              </a:rPr>
              <a:t/>
            </a:r>
            <a:br>
              <a:rPr lang="sr-Cyrl-RS" dirty="0" smtClean="0">
                <a:solidFill>
                  <a:schemeClr val="bg1"/>
                </a:solidFill>
              </a:rPr>
            </a:br>
            <a:r>
              <a:rPr lang="sr-Cyrl-RS" sz="3200" dirty="0" smtClean="0">
                <a:solidFill>
                  <a:schemeClr val="bg1"/>
                </a:solidFill>
              </a:rPr>
              <a:t/>
            </a:r>
            <a:br>
              <a:rPr lang="sr-Cyrl-RS" sz="3200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989918057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5731" y="2349660"/>
            <a:ext cx="5995686" cy="25470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91D7B2-D267-4999-A876-3A2451B9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022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>
                <a:solidFill>
                  <a:schemeClr val="bg1"/>
                </a:solidFill>
                <a:latin typeface="Arial"/>
                <a:cs typeface="Calibri"/>
              </a:rPr>
              <a:t>Да</a:t>
            </a:r>
            <a:r>
              <a:rPr lang="en-US" sz="3200" u="sng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Arial"/>
                <a:cs typeface="Calibri"/>
              </a:rPr>
              <a:t>се</a:t>
            </a:r>
            <a:r>
              <a:rPr lang="en-US" sz="3200" u="sng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Arial"/>
                <a:cs typeface="Calibri"/>
              </a:rPr>
              <a:t>подсјетимо</a:t>
            </a:r>
            <a:r>
              <a:rPr lang="en-US" sz="3200" u="sng" dirty="0">
                <a:solidFill>
                  <a:schemeClr val="bg1"/>
                </a:solidFill>
                <a:latin typeface="Arial"/>
                <a:cs typeface="Calibri"/>
              </a:rPr>
              <a:t>!</a:t>
            </a:r>
            <a:endParaRPr lang="en-US" sz="32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F2DDB7-7A92-41CB-880C-DD59F457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36" y="1180934"/>
            <a:ext cx="8315864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Камиј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Сен-Санс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(1835-1921)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је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француски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композитор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. </a:t>
            </a:r>
            <a:endParaRPr lang="sr-Cyrl-BA" dirty="0" smtClean="0">
              <a:solidFill>
                <a:schemeClr val="bg1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За вријеме боравка у 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аустријском селу компоновао је дјело</a:t>
            </a:r>
            <a:r>
              <a:rPr lang="sr-Latn-BA" dirty="0" smtClean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    </a:t>
            </a:r>
            <a:r>
              <a:rPr lang="sr-Latn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Карневал животиња</a:t>
            </a:r>
            <a:r>
              <a:rPr lang="sr-Latn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 са циљем да     насмије публику.</a:t>
            </a:r>
            <a:endParaRPr lang="sr-Cyrl-BA" dirty="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2" descr="Шарль Камиль Сен-Сан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014" y="82346"/>
            <a:ext cx="2313306" cy="2914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18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3BF0BC-0462-4039-AC9D-5F9FF015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630256"/>
            <a:ext cx="8229600" cy="33944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Д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јело се састоји од 14 ставова од којих смо до сада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слушали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: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Марш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лавова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,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Слон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,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Акваријум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,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Лабуд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,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Кокошке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 и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пијетлови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,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Птице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,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Магарац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sr-Cyrl-RS" dirty="0" smtClean="0">
                <a:solidFill>
                  <a:schemeClr val="bg1"/>
                </a:solidFill>
                <a:latin typeface="Arial"/>
                <a:cs typeface="Calibri"/>
              </a:rPr>
              <a:t>...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/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Крај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карневала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означава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Calibri"/>
              </a:rPr>
              <a:t>велико</a:t>
            </a:r>
            <a:r>
              <a:rPr lang="en-US" dirty="0">
                <a:solidFill>
                  <a:schemeClr val="bg1"/>
                </a:solidFill>
                <a:latin typeface="Arial"/>
                <a:cs typeface="Calibri"/>
              </a:rPr>
              <a:t> 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Calibri"/>
              </a:rPr>
              <a:t>Финале</a:t>
            </a:r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“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Calibri"/>
              </a:rPr>
              <a:t>.</a:t>
            </a:r>
            <a:endParaRPr lang="sr-Latn-BA" dirty="0" smtClean="0">
              <a:solidFill>
                <a:schemeClr val="bg1"/>
              </a:solidFill>
              <a:latin typeface="Arial"/>
              <a:cs typeface="Calibri"/>
            </a:endParaRPr>
          </a:p>
          <a:p>
            <a:pPr marL="457200" indent="-457200"/>
            <a:r>
              <a:rPr lang="sr-Cyrl-BA" dirty="0" smtClean="0">
                <a:solidFill>
                  <a:schemeClr val="bg1"/>
                </a:solidFill>
                <a:latin typeface="Arial"/>
                <a:cs typeface="Calibri"/>
              </a:rPr>
              <a:t>Послушајмо ту свечану завршницу!</a:t>
            </a:r>
          </a:p>
          <a:p>
            <a:pPr marL="457200" indent="-457200"/>
            <a:endParaRPr lang="sr-Cyrl-BA" dirty="0" smtClean="0">
              <a:solidFill>
                <a:schemeClr val="bg1"/>
              </a:solidFill>
              <a:latin typeface="Arial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Fina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58827" y="4024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2010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F3144-0D97-4491-B8FA-622B57FE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" y="227775"/>
            <a:ext cx="8629650" cy="46884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/>
                <a:cs typeface="Calibri"/>
              </a:rPr>
              <a:t>Композитор на посебан и шаљив начин музичким инструментима дочарава животиње.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/>
                <a:cs typeface="Calibri"/>
              </a:rPr>
              <a:t>Музичке инструменте дијелимо у четири групе, а то су:</a:t>
            </a:r>
            <a:endParaRPr lang="en-US" sz="2600" dirty="0">
              <a:solidFill>
                <a:schemeClr val="bg1"/>
              </a:solidFill>
              <a:latin typeface="Arial"/>
              <a:cs typeface="Calibri"/>
            </a:endParaRPr>
          </a:p>
        </p:txBody>
      </p:sp>
      <p:sp>
        <p:nvSpPr>
          <p:cNvPr id="6" name="Rectangle 19"/>
          <p:cNvSpPr/>
          <p:nvPr/>
        </p:nvSpPr>
        <p:spPr>
          <a:xfrm>
            <a:off x="194882" y="1667414"/>
            <a:ext cx="2694592" cy="1054269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bs-Cyrl-BA" sz="27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УДАРАЧКИ </a:t>
            </a:r>
          </a:p>
          <a:p>
            <a:pPr algn="ctr"/>
            <a:r>
              <a:rPr lang="bs-Cyrl-BA" sz="27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ИНСТРУМЕНТИ</a:t>
            </a:r>
            <a:endParaRPr lang="en-US" sz="21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4658282" y="1667414"/>
            <a:ext cx="2894162" cy="105427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bs-Cyrl-BA" sz="2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ДУВАЧКИ </a:t>
            </a:r>
          </a:p>
          <a:p>
            <a:pPr algn="ctr"/>
            <a:r>
              <a:rPr lang="bs-Cyrl-BA" sz="2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ИНСТРУМЕНТИ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8" name="Rectangle 19"/>
          <p:cNvSpPr/>
          <p:nvPr/>
        </p:nvSpPr>
        <p:spPr>
          <a:xfrm>
            <a:off x="183268" y="3535919"/>
            <a:ext cx="2635366" cy="104018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bs-Cyrl-BA" sz="2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ЖИЧАНИ </a:t>
            </a:r>
            <a:r>
              <a:rPr lang="sr-Cyrl-RS" sz="2400" dirty="0" smtClean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И ГУДАЧКИ</a:t>
            </a:r>
            <a:endParaRPr lang="bs-Cyrl-BA" sz="2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pPr algn="ctr"/>
            <a:r>
              <a:rPr lang="bs-Cyrl-BA" sz="2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ИНСТРУМЕТНИ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9" name="Rectangle 19"/>
          <p:cNvSpPr/>
          <p:nvPr/>
        </p:nvSpPr>
        <p:spPr>
          <a:xfrm>
            <a:off x="4605338" y="3535920"/>
            <a:ext cx="2601596" cy="104017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66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r>
              <a:rPr lang="bs-Cyrl-BA" sz="2400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ИНСТРУМЕНТИ СА ДИРКАМА</a:t>
            </a:r>
            <a:endParaRPr lang="en-US" sz="2400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ownloads\buban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18" y="1667414"/>
            <a:ext cx="1504973" cy="1054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klav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3556632"/>
            <a:ext cx="1674741" cy="1019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pico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88" y="1667414"/>
            <a:ext cx="1180732" cy="1067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viol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52" y="3556631"/>
            <a:ext cx="1795277" cy="1019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9829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74" y="106734"/>
            <a:ext cx="83627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 изводи велико </a:t>
            </a:r>
            <a:r>
              <a:rPr lang="sr-Latn-BA" sz="2400" dirty="0" smtClean="0">
                <a:solidFill>
                  <a:schemeClr val="bg1"/>
                </a:solidFill>
                <a:latin typeface="Arial"/>
                <a:cs typeface="Calibri"/>
              </a:rPr>
              <a:t>„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Финале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”?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оркестар    б) солиста  в) хор</a:t>
            </a:r>
          </a:p>
          <a:p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Каквог је карактера композиција?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весела     б) тужна</a:t>
            </a:r>
          </a:p>
          <a:p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Темпо композиције је: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спор   б) умјерен   в) брз</a:t>
            </a:r>
          </a:p>
          <a:p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Које инструменте си препознао у композицији?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Дувачке (флауте, пиколо), удараљке, инструменти са диркама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(клавир) и гудачки инструменти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(виолине, виоле</a:t>
            </a:r>
            <a:r>
              <a:rPr lang="sr-Latn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виолончела...)</a:t>
            </a:r>
          </a:p>
        </p:txBody>
      </p:sp>
      <p:sp>
        <p:nvSpPr>
          <p:cNvPr id="13" name="Oval 12"/>
          <p:cNvSpPr/>
          <p:nvPr/>
        </p:nvSpPr>
        <p:spPr>
          <a:xfrm>
            <a:off x="328474" y="542498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474" y="1630451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4966" y="2731376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7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Занимљивости 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5957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sr-Cyrl-BA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Након премијере „Карневала животиња“ на Карневалу у Паризу, композитор је забранио извођење овог дјела јер је сматрао да ће тиме нарушити своју репутацију озбиљног умјетника. Једино је комад „Лабуд“ извођен.</a:t>
            </a:r>
          </a:p>
          <a:p>
            <a:r>
              <a:rPr lang="sr-Cyrl-BA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 након </a:t>
            </a:r>
            <a:r>
              <a:rPr lang="sr-Cyrl-BA" sz="33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његове смрти, </a:t>
            </a:r>
            <a:r>
              <a:rPr lang="sr-Cyrl-BA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дјело је могло бити јавно извођено</a:t>
            </a:r>
            <a:r>
              <a:rPr lang="sr-Latn-BA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3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(у складу са тестаментом) и данас се редовно користи у едукативним програмима дјеце и младих</a:t>
            </a:r>
            <a:r>
              <a:rPr lang="sr-Cyrl-B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613690-1773-402E-8D62-C0D6DAB4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самосталан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рад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88AA8E-52A7-4DA6-AE85-5D6FA500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6" y="763271"/>
            <a:ext cx="8895953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кајданкама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илустрацијом</a:t>
            </a:r>
            <a:r>
              <a:rPr lang="sr-Latn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представи</a:t>
            </a:r>
            <a:r>
              <a:rPr lang="sr-Cyrl-R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како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замишљ</a:t>
            </a:r>
            <a:r>
              <a:rPr lang="sr-Cyrl-R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ате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ову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свечану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завршницу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карневала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Picture 4" descr="A picture containing table, woman, display, food&#10;&#10;Description generated with very high confidence">
            <a:extLst>
              <a:ext uri="{FF2B5EF4-FFF2-40B4-BE49-F238E27FC236}">
                <a16:creationId xmlns="" xmlns:a16="http://schemas.microsoft.com/office/drawing/2014/main" id="{86F980EA-6659-46A6-81B7-ABA967C338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047" y="1757680"/>
            <a:ext cx="5309557" cy="3311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2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904C722465B4E9DCA6FBBD157FF30" ma:contentTypeVersion="0" ma:contentTypeDescription="Create a new document." ma:contentTypeScope="" ma:versionID="f4c8cb8b9a0372d0144c4fdf02607c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A9BC72-EF0B-4379-8C73-4A279D68AB75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1A13A7-A661-494F-B300-B591EF30F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063D8-6EBB-4077-83C3-EAF90DF82118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291</Words>
  <Application>Microsoft Office PowerPoint</Application>
  <PresentationFormat>On-screen Show (16:9)</PresentationFormat>
  <Paragraphs>37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МУЗИЧКА КУЛТУРА Камиј Сен Санс  „Карневал животиња“  - ФИНАЛЕ -  </vt:lpstr>
      <vt:lpstr>Да се подсјетимо!</vt:lpstr>
      <vt:lpstr>Slide 3</vt:lpstr>
      <vt:lpstr>Slide 4</vt:lpstr>
      <vt:lpstr>Slide 5</vt:lpstr>
      <vt:lpstr>Занимљивости 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„Карневал животиња“ Камиј Сен-Санс</dc:title>
  <dc:creator>User</dc:creator>
  <cp:lastModifiedBy>user</cp:lastModifiedBy>
  <cp:revision>37</cp:revision>
  <dcterms:created xsi:type="dcterms:W3CDTF">2020-04-04T08:09:57Z</dcterms:created>
  <dcterms:modified xsi:type="dcterms:W3CDTF">2020-04-30T18:17:18Z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0x010100B56904C722465B4E9DCA6FBBD157FF30</vt:lpwstr>
  </property>
</Properties>
</file>