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60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27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49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68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45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97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7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45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86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992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24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57B6-F922-48D6-A344-D0F0858BF22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3CED-E18F-4CA2-B4E9-BFF8A1C4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70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C\Downloads\video-c56bd9c7a66382b3313381191c9ced3c-V%20(online-video-cutter.com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jelenabojan\Desktop\SLIKE ZA PREZENTACIJU\2a1f8893967b2ac6e97efe27ff23da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2711" y="1421396"/>
            <a:ext cx="7929618" cy="3672408"/>
          </a:xfrm>
        </p:spPr>
        <p:txBody>
          <a:bodyPr>
            <a:normAutofit/>
          </a:bodyPr>
          <a:lstStyle/>
          <a:p>
            <a:endParaRPr lang="sr-Latn-RS" dirty="0"/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ФИЗИЧКО ВАСПИТАЊЕ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РАЗРЕД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sr-Latn-RS" dirty="0"/>
          </a:p>
          <a:p>
            <a:pPr algn="ctr"/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НАРОДНО </a:t>
            </a:r>
            <a:r>
              <a:rPr lang="sr-Cyrl-RS" sz="3200" b="1" dirty="0">
                <a:latin typeface="Arial" pitchFamily="34" charset="0"/>
                <a:cs typeface="Arial" pitchFamily="34" charset="0"/>
              </a:rPr>
              <a:t>КОЛО</a:t>
            </a:r>
          </a:p>
          <a:p>
            <a: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r-Cyrl-BA" sz="3200" b="1" smtClean="0">
                <a:latin typeface="Arial" pitchFamily="34" charset="0"/>
                <a:cs typeface="Arial" pitchFamily="34" charset="0"/>
              </a:rPr>
              <a:t>РСКО КОЛО</a:t>
            </a:r>
            <a:r>
              <a:rPr lang="sr-Cyrl-RS" sz="3200" b="1" smtClean="0">
                <a:latin typeface="Arial" pitchFamily="34" charset="0"/>
                <a:cs typeface="Arial" pitchFamily="34" charset="0"/>
              </a:rPr>
              <a:t>”</a:t>
            </a:r>
            <a:endParaRPr lang="sr-Cyrl-RS" sz="3200" b="1" dirty="0"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34" y="188640"/>
            <a:ext cx="9328550" cy="1008112"/>
          </a:xfrm>
          <a:noFill/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Вјежбе </a:t>
            </a:r>
            <a:r>
              <a:rPr lang="sr-Cyrl-R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обликовања и загријавања</a:t>
            </a:r>
          </a:p>
          <a:p>
            <a:pPr algn="ctr">
              <a:buNone/>
            </a:pPr>
            <a:endParaRPr lang="sr-Cyrl-R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        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vezbe oblikovanja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224" y="1309986"/>
            <a:ext cx="3877729" cy="213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592701" y="1797844"/>
            <a:ext cx="73034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C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 спетни, руке су уз тијело.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C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Лагано савијати главу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напријед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назад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лијево – десно.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376" y="342900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Став раскорачни, лијева рука у узручењу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десна у приручењу, истовремени замах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рукама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уназад, без савијања у лактовима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пропети се на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ножне прсте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замаху,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вратити руке предручењем до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супротног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положаја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десна у узручењу,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иј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приручењу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замах уназад.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133C487-8D88-4FC7-A494-B83D7B3551A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2224" y="4049052"/>
            <a:ext cx="3877729" cy="22371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42156"/>
            <a:ext cx="7128792" cy="2890900"/>
          </a:xfrm>
        </p:spPr>
        <p:txBody>
          <a:bodyPr/>
          <a:lstStyle/>
          <a:p>
            <a:pPr lvl="0"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Раскорак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руке одручене: бочни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кругови рукама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рамена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унапријед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уназад, а затим савијеним рукама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лактовима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кружити из рамена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бочним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круговима напријед и назад.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363" name="Picture 3" descr="vezbe oblikovanja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2612" y="1008587"/>
            <a:ext cx="3600400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79376" y="3717032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buClr>
                <a:schemeClr val="accent3"/>
              </a:buClr>
              <a:buSzPct val="95000"/>
              <a:buFont typeface="Arial" panose="020B0604020202020204" pitchFamily="34" charset="0"/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  <a:buFont typeface="Arial" panose="020B0604020202020204" pitchFamily="34" charset="0"/>
              <a:buNone/>
            </a:pP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Раскорачни став, претклон, испруженом</a:t>
            </a: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  <a:buFont typeface="Arial" panose="020B0604020202020204" pitchFamily="34" charset="0"/>
              <a:buNone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лијевом руком додирнути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кољено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десне</a:t>
            </a: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  <a:buFont typeface="Arial" panose="020B0604020202020204" pitchFamily="34" charset="0"/>
              <a:buNone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ноге, па десном руком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кољено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лијеве ноге,</a:t>
            </a: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  <a:buFont typeface="Arial" panose="020B0604020202020204" pitchFamily="34" charset="0"/>
              <a:buNone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кичма што више да буде права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2" descr="vezbe oblikovanja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779" y="3905701"/>
            <a:ext cx="3960440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88640"/>
            <a:ext cx="9505056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НАРОДНО </a:t>
            </a:r>
            <a:r>
              <a:rPr lang="sr-Cyrl-R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КОЛО</a:t>
            </a:r>
          </a:p>
          <a:p>
            <a:pPr algn="ctr">
              <a:buNone/>
            </a:pPr>
            <a:endParaRPr lang="sr-Cyrl-R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Коло је назив за народни фолклорни плес. </a:t>
            </a:r>
          </a:p>
          <a:p>
            <a:pPr algn="ctr">
              <a:buNone/>
            </a:pP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Може да буде отворено и затворено.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Плеше </a:t>
            </a: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 уз музику, неки иструмент или без музике.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ropped-cropped-62986_130148447036500_130012793716732_191440_6838534_n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9576" y="3082621"/>
            <a:ext cx="7704856" cy="37753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video-c56bd9c7a66382b3313381191c9ced3c-V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194</Words>
  <Application>Microsoft Office PowerPoint</Application>
  <PresentationFormat>Custom</PresentationFormat>
  <Paragraphs>37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jelenabojan</dc:creator>
  <cp:lastModifiedBy>PC</cp:lastModifiedBy>
  <cp:revision>33</cp:revision>
  <dcterms:created xsi:type="dcterms:W3CDTF">2020-05-16T14:49:52Z</dcterms:created>
  <dcterms:modified xsi:type="dcterms:W3CDTF">2020-05-19T19:06:29Z</dcterms:modified>
</cp:coreProperties>
</file>