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1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82C82169-B705-43B4-B9DB-5B37D7370C2B}">
          <p14:sldIdLst>
            <p14:sldId id="256"/>
            <p14:sldId id="259"/>
            <p14:sldId id="258"/>
            <p14:sldId id="260"/>
            <p14:sldId id="261"/>
            <p14:sldId id="262"/>
            <p14:sldId id="263"/>
            <p14:sldId id="264"/>
            <p14:sldId id="265"/>
          </p14:sldIdLst>
        </p14:section>
        <p14:section name="Untitled Section" id="{257F22EE-9FB8-4894-887C-D140B5F8FC19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B5E6E-E14C-4BE4-8A12-7DDBDCEF8181}" type="datetimeFigureOut">
              <a:rPr lang="bs-Latn-BA" smtClean="0"/>
              <a:pPr/>
              <a:t>19.5.2020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04CD8-A784-487E-BCD2-5B9F9F324884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232129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A2CF658-5BCB-42F9-B6A7-0B2D552D9433}" type="datetimeFigureOut">
              <a:rPr lang="bs-Latn-BA" smtClean="0"/>
              <a:pPr/>
              <a:t>19.5.2020</a:t>
            </a:fld>
            <a:endParaRPr lang="bs-Latn-B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6D056D1-6D7B-452C-8CC6-555EE162D05D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F658-5BCB-42F9-B6A7-0B2D552D9433}" type="datetimeFigureOut">
              <a:rPr lang="bs-Latn-BA" smtClean="0"/>
              <a:pPr/>
              <a:t>19.5.2020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56D1-6D7B-452C-8CC6-555EE162D05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F658-5BCB-42F9-B6A7-0B2D552D9433}" type="datetimeFigureOut">
              <a:rPr lang="bs-Latn-BA" smtClean="0"/>
              <a:pPr/>
              <a:t>19.5.2020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56D1-6D7B-452C-8CC6-555EE162D05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F658-5BCB-42F9-B6A7-0B2D552D9433}" type="datetimeFigureOut">
              <a:rPr lang="bs-Latn-BA" smtClean="0"/>
              <a:pPr/>
              <a:t>19.5.2020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56D1-6D7B-452C-8CC6-555EE162D05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F658-5BCB-42F9-B6A7-0B2D552D9433}" type="datetimeFigureOut">
              <a:rPr lang="bs-Latn-BA" smtClean="0"/>
              <a:pPr/>
              <a:t>19.5.2020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56D1-6D7B-452C-8CC6-555EE162D05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F658-5BCB-42F9-B6A7-0B2D552D9433}" type="datetimeFigureOut">
              <a:rPr lang="bs-Latn-BA" smtClean="0"/>
              <a:pPr/>
              <a:t>19.5.2020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56D1-6D7B-452C-8CC6-555EE162D05D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F658-5BCB-42F9-B6A7-0B2D552D9433}" type="datetimeFigureOut">
              <a:rPr lang="bs-Latn-BA" smtClean="0"/>
              <a:pPr/>
              <a:t>19.5.2020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56D1-6D7B-452C-8CC6-555EE162D05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F658-5BCB-42F9-B6A7-0B2D552D9433}" type="datetimeFigureOut">
              <a:rPr lang="bs-Latn-BA" smtClean="0"/>
              <a:pPr/>
              <a:t>19.5.2020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56D1-6D7B-452C-8CC6-555EE162D05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F658-5BCB-42F9-B6A7-0B2D552D9433}" type="datetimeFigureOut">
              <a:rPr lang="bs-Latn-BA" smtClean="0"/>
              <a:pPr/>
              <a:t>19.5.2020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56D1-6D7B-452C-8CC6-555EE162D05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F658-5BCB-42F9-B6A7-0B2D552D9433}" type="datetimeFigureOut">
              <a:rPr lang="bs-Latn-BA" smtClean="0"/>
              <a:pPr/>
              <a:t>19.5.2020</a:t>
            </a:fld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56D1-6D7B-452C-8CC6-555EE162D05D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bs-Latn-B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F658-5BCB-42F9-B6A7-0B2D552D9433}" type="datetimeFigureOut">
              <a:rPr lang="bs-Latn-BA" smtClean="0"/>
              <a:pPr/>
              <a:t>19.5.2020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56D1-6D7B-452C-8CC6-555EE162D05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A2CF658-5BCB-42F9-B6A7-0B2D552D9433}" type="datetimeFigureOut">
              <a:rPr lang="bs-Latn-BA" smtClean="0"/>
              <a:pPr/>
              <a:t>19.5.2020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6D056D1-6D7B-452C-8CC6-555EE162D05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-Cyrl-BA" dirty="0" smtClean="0"/>
              <a:t>О    РОССИИ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xmlns="" val="319802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32" y="332656"/>
            <a:ext cx="7024744" cy="1143000"/>
          </a:xfrm>
        </p:spPr>
        <p:txBody>
          <a:bodyPr/>
          <a:lstStyle/>
          <a:p>
            <a:r>
              <a:rPr lang="bs-Cyrl-B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РОССИ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</a:t>
            </a:r>
            <a:endParaRPr lang="bs-Latn-B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6777317" cy="3508977"/>
          </a:xfrm>
        </p:spPr>
        <p:txBody>
          <a:bodyPr/>
          <a:lstStyle/>
          <a:p>
            <a:r>
              <a:rPr lang="bs-Cyrl-B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Самая большая </a:t>
            </a:r>
            <a:r>
              <a:rPr lang="bs-Cyrl-BA" dirty="0" smtClean="0"/>
              <a:t>страна</a:t>
            </a:r>
            <a:r>
              <a:rPr lang="bs-Latn-BA" dirty="0" smtClean="0"/>
              <a:t> </a:t>
            </a:r>
            <a:r>
              <a:rPr lang="bs-Cyrl-BA" dirty="0" smtClean="0"/>
              <a:t>в мире.</a:t>
            </a:r>
          </a:p>
          <a:p>
            <a:pPr indent="-342900"/>
            <a:r>
              <a:rPr lang="bs-Cyrl-BA" dirty="0" smtClean="0"/>
              <a:t>Она расположена на двух  континентах.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6948262" cy="405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9308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 smtClean="0"/>
              <a:t>МОСКВА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s-Cyrl-BA" dirty="0" smtClean="0"/>
              <a:t>Столица России – МОСКВА.</a:t>
            </a:r>
          </a:p>
          <a:p>
            <a:r>
              <a:rPr lang="bs-Cyrl-BA" dirty="0" smtClean="0"/>
              <a:t>В Москве живёт более десяти миллионов </a:t>
            </a:r>
            <a:r>
              <a:rPr lang="bs-Cyrl-B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жителей</a:t>
            </a:r>
            <a:r>
              <a:rPr lang="bs-Cyrl-B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</a:p>
          <a:p>
            <a:r>
              <a:rPr lang="bs-Cyrl-BA" dirty="0" smtClean="0"/>
              <a:t>В центре Москвы Красная площадь.</a:t>
            </a:r>
          </a:p>
          <a:p>
            <a:r>
              <a:rPr lang="bs-Cyrl-BA" dirty="0" smtClean="0"/>
              <a:t>Здесь находится Кремль, который построен на берегу реки Москвы  и собор Василия Блаженного.</a:t>
            </a:r>
          </a:p>
          <a:p>
            <a:r>
              <a:rPr lang="bs-Cyrl-BA" dirty="0" smtClean="0"/>
              <a:t>На главной улице Тверской  находятся памятники основателю Москвы  Юрию Долгорукому и поэту Александру Пушкину.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xmlns="" val="381228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 smtClean="0"/>
              <a:t>Виды транспорта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bs-Cyrl-BA" dirty="0" smtClean="0"/>
              <a:t>Автобус</a:t>
            </a:r>
          </a:p>
          <a:p>
            <a:r>
              <a:rPr lang="bs-Cyrl-BA" dirty="0" smtClean="0"/>
              <a:t>Троллейбус</a:t>
            </a:r>
          </a:p>
          <a:p>
            <a:r>
              <a:rPr lang="bs-Cyrl-BA" dirty="0" smtClean="0"/>
              <a:t>Поезд</a:t>
            </a:r>
          </a:p>
          <a:p>
            <a:r>
              <a:rPr lang="bs-Cyrl-BA" dirty="0" smtClean="0"/>
              <a:t>Метро </a:t>
            </a:r>
          </a:p>
          <a:p>
            <a:r>
              <a:rPr lang="bs-Cyrl-BA" dirty="0" smtClean="0"/>
              <a:t>Самолёт</a:t>
            </a:r>
          </a:p>
          <a:p>
            <a:r>
              <a:rPr lang="bs-Cyrl-BA" dirty="0" smtClean="0"/>
              <a:t>Машина</a:t>
            </a:r>
          </a:p>
          <a:p>
            <a:pPr marL="68580" indent="0">
              <a:buNone/>
            </a:pPr>
            <a:endParaRPr lang="bs-Cyrl-BA" dirty="0" smtClean="0"/>
          </a:p>
          <a:p>
            <a:pPr marL="68580" indent="0">
              <a:buNone/>
            </a:pPr>
            <a:r>
              <a:rPr lang="bs-Cyrl-BA" dirty="0" smtClean="0"/>
              <a:t>- Какие виды транспорта существуют у нас?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xmlns="" val="64246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bs-Cyrl-BA" dirty="0" smtClean="0"/>
              <a:t>Глаголы которые употребляются в транспорте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2060848"/>
            <a:ext cx="4248472" cy="40324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bs-Cyrl-BA" dirty="0" smtClean="0"/>
              <a:t>Ехать</a:t>
            </a:r>
          </a:p>
          <a:p>
            <a:r>
              <a:rPr lang="bs-Cyrl-BA" dirty="0" smtClean="0"/>
              <a:t>1. л.    я  ед-у</a:t>
            </a:r>
          </a:p>
          <a:p>
            <a:r>
              <a:rPr lang="bs-Cyrl-BA" dirty="0" smtClean="0"/>
              <a:t>2.л.     ты ед-ешь</a:t>
            </a:r>
          </a:p>
          <a:p>
            <a:r>
              <a:rPr lang="bs-Cyrl-BA" dirty="0" smtClean="0"/>
              <a:t>3. л.    </a:t>
            </a:r>
            <a:r>
              <a:rPr lang="bs-Cyrl-BA" dirty="0"/>
              <a:t>о</a:t>
            </a:r>
            <a:r>
              <a:rPr lang="bs-Cyrl-BA" dirty="0" smtClean="0"/>
              <a:t>н  ед-ет</a:t>
            </a:r>
          </a:p>
          <a:p>
            <a:endParaRPr lang="bs-Cyrl-BA" dirty="0"/>
          </a:p>
          <a:p>
            <a:pPr marL="68580" indent="0">
              <a:buNone/>
            </a:pPr>
            <a:r>
              <a:rPr lang="bs-Cyrl-BA" dirty="0" smtClean="0"/>
              <a:t>Идти</a:t>
            </a:r>
          </a:p>
          <a:p>
            <a:r>
              <a:rPr lang="bs-Cyrl-BA" dirty="0" smtClean="0"/>
              <a:t>1.л.   я   </a:t>
            </a:r>
            <a:r>
              <a:rPr lang="bs-Cyrl-BA" dirty="0"/>
              <a:t>и</a:t>
            </a:r>
            <a:r>
              <a:rPr lang="bs-Cyrl-BA" dirty="0" smtClean="0"/>
              <a:t>д-у</a:t>
            </a:r>
          </a:p>
          <a:p>
            <a:r>
              <a:rPr lang="bs-Cyrl-BA" dirty="0" smtClean="0"/>
              <a:t>2.л.  ты  ид-ёшь</a:t>
            </a:r>
          </a:p>
          <a:p>
            <a:r>
              <a:rPr lang="bs-Cyrl-BA" dirty="0" smtClean="0"/>
              <a:t>3.л.  он ид-ёт</a:t>
            </a:r>
          </a:p>
          <a:p>
            <a:endParaRPr lang="bs-Cyrl-BA" dirty="0" smtClean="0"/>
          </a:p>
          <a:p>
            <a:r>
              <a:rPr lang="bs-Cyrl-BA" dirty="0" smtClean="0"/>
              <a:t>Туристы </a:t>
            </a:r>
            <a:r>
              <a:rPr lang="bs-Cyrl-BA" dirty="0" smtClean="0">
                <a:solidFill>
                  <a:srgbClr val="FF0000"/>
                </a:solidFill>
              </a:rPr>
              <a:t>едут</a:t>
            </a:r>
            <a:r>
              <a:rPr lang="bs-Cyrl-BA" dirty="0" smtClean="0"/>
              <a:t> </a:t>
            </a:r>
            <a:r>
              <a:rPr lang="bs-Cyrl-BA" dirty="0" smtClean="0">
                <a:solidFill>
                  <a:srgbClr val="FF0000"/>
                </a:solidFill>
              </a:rPr>
              <a:t>на</a:t>
            </a:r>
            <a:r>
              <a:rPr lang="bs-Cyrl-BA" dirty="0" smtClean="0"/>
              <a:t> автобусе.</a:t>
            </a:r>
          </a:p>
          <a:p>
            <a:r>
              <a:rPr lang="bs-Cyrl-BA" dirty="0" smtClean="0"/>
              <a:t>На чём ты </a:t>
            </a:r>
            <a:r>
              <a:rPr lang="bs-Cyrl-BA" dirty="0" smtClean="0">
                <a:solidFill>
                  <a:srgbClr val="FF0000"/>
                </a:solidFill>
              </a:rPr>
              <a:t>едешь</a:t>
            </a:r>
            <a:r>
              <a:rPr lang="bs-Cyrl-BA" dirty="0" smtClean="0"/>
              <a:t> в школу?</a:t>
            </a:r>
            <a:endParaRPr lang="bs-Latn-B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6" y="2060848"/>
            <a:ext cx="3240360" cy="40324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bs-Cyrl-BA" dirty="0"/>
              <a:t>м</a:t>
            </a:r>
            <a:r>
              <a:rPr lang="bs-Cyrl-BA" dirty="0" smtClean="0"/>
              <a:t>ы    ед-ем</a:t>
            </a:r>
          </a:p>
          <a:p>
            <a:r>
              <a:rPr lang="bs-Cyrl-BA" dirty="0"/>
              <a:t>в</a:t>
            </a:r>
            <a:r>
              <a:rPr lang="bs-Cyrl-BA" dirty="0" smtClean="0"/>
              <a:t>ы     ед-ете</a:t>
            </a:r>
          </a:p>
          <a:p>
            <a:r>
              <a:rPr lang="bs-Cyrl-BA" dirty="0"/>
              <a:t>о</a:t>
            </a:r>
            <a:r>
              <a:rPr lang="bs-Cyrl-BA" dirty="0" smtClean="0"/>
              <a:t>ни   ед-ут</a:t>
            </a:r>
          </a:p>
          <a:p>
            <a:endParaRPr lang="bs-Cyrl-BA" dirty="0" smtClean="0"/>
          </a:p>
          <a:p>
            <a:r>
              <a:rPr lang="bs-Cyrl-BA" dirty="0" smtClean="0"/>
              <a:t>1.л. мы ид-ём</a:t>
            </a:r>
          </a:p>
          <a:p>
            <a:r>
              <a:rPr lang="bs-Cyrl-BA" dirty="0" smtClean="0"/>
              <a:t>2.л. Вы ид-ёте</a:t>
            </a:r>
          </a:p>
          <a:p>
            <a:r>
              <a:rPr lang="bs-Cyrl-BA" dirty="0" smtClean="0"/>
              <a:t>3. л. Они ид-ут</a:t>
            </a:r>
          </a:p>
          <a:p>
            <a:pPr marL="68580" indent="0">
              <a:buNone/>
            </a:pPr>
            <a:endParaRPr lang="bs-Cyrl-BA" dirty="0" smtClean="0"/>
          </a:p>
          <a:p>
            <a:r>
              <a:rPr lang="bs-Cyrl-BA" dirty="0" smtClean="0"/>
              <a:t> Куда </a:t>
            </a:r>
            <a:r>
              <a:rPr lang="bs-Cyrl-BA" dirty="0" smtClean="0">
                <a:solidFill>
                  <a:srgbClr val="FF0000"/>
                </a:solidFill>
              </a:rPr>
              <a:t>идёт </a:t>
            </a:r>
            <a:r>
              <a:rPr lang="bs-Cyrl-BA" dirty="0" smtClean="0"/>
              <a:t>автобус?</a:t>
            </a:r>
            <a:r>
              <a:rPr lang="bs-Cyrl-BA" dirty="0" smtClean="0">
                <a:solidFill>
                  <a:srgbClr val="FF0000"/>
                </a:solidFill>
              </a:rPr>
              <a:t> </a:t>
            </a:r>
            <a:r>
              <a:rPr lang="bs-Cyrl-BA" dirty="0" smtClean="0"/>
              <a:t>(идти)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xmlns="" val="382106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Cyrl-BA" dirty="0" smtClean="0"/>
              <a:t>В</a:t>
            </a:r>
            <a:r>
              <a:rPr lang="ru-RU" dirty="0" smtClean="0"/>
              <a:t>ы</a:t>
            </a:r>
            <a:r>
              <a:rPr lang="bs-Cyrl-BA" dirty="0" smtClean="0"/>
              <a:t>ражение места и направления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bs-Cyrl-BA" dirty="0"/>
              <a:t>ж</a:t>
            </a:r>
            <a:r>
              <a:rPr lang="bs-Cyrl-BA" dirty="0" smtClean="0"/>
              <a:t>ить</a:t>
            </a:r>
          </a:p>
          <a:p>
            <a:r>
              <a:rPr lang="bs-Cyrl-BA" dirty="0"/>
              <a:t>н</a:t>
            </a:r>
            <a:r>
              <a:rPr lang="bs-Cyrl-BA" dirty="0" smtClean="0"/>
              <a:t>аходиться </a:t>
            </a:r>
          </a:p>
          <a:p>
            <a:r>
              <a:rPr lang="bs-Cyrl-BA" dirty="0" smtClean="0"/>
              <a:t>быть                        </a:t>
            </a:r>
            <a:r>
              <a:rPr lang="bs-Cyrl-BA" dirty="0" smtClean="0">
                <a:solidFill>
                  <a:srgbClr val="FF0000"/>
                </a:solidFill>
              </a:rPr>
              <a:t>где?</a:t>
            </a:r>
          </a:p>
          <a:p>
            <a:pPr marL="0" indent="0">
              <a:buNone/>
            </a:pPr>
            <a:r>
              <a:rPr lang="bs-Cyrl-BA" dirty="0" smtClean="0"/>
              <a:t>Предложный  падеж</a:t>
            </a:r>
            <a:endParaRPr lang="bs-Cyrl-BA" dirty="0"/>
          </a:p>
          <a:p>
            <a:r>
              <a:rPr lang="bs-Cyrl-BA" dirty="0"/>
              <a:t>в</a:t>
            </a:r>
            <a:r>
              <a:rPr lang="bs-Cyrl-BA" dirty="0" smtClean="0"/>
              <a:t> Москве</a:t>
            </a:r>
          </a:p>
          <a:p>
            <a:r>
              <a:rPr lang="bs-Cyrl-BA" dirty="0"/>
              <a:t>н</a:t>
            </a:r>
            <a:r>
              <a:rPr lang="bs-Cyrl-BA" dirty="0" smtClean="0"/>
              <a:t>а улице          </a:t>
            </a:r>
          </a:p>
          <a:p>
            <a:r>
              <a:rPr lang="bs-Cyrl-BA" dirty="0"/>
              <a:t>в</a:t>
            </a:r>
            <a:r>
              <a:rPr lang="bs-Cyrl-BA" dirty="0" smtClean="0"/>
              <a:t> зоопарке</a:t>
            </a:r>
          </a:p>
          <a:p>
            <a:r>
              <a:rPr lang="bs-Cyrl-BA" dirty="0"/>
              <a:t>д</a:t>
            </a:r>
            <a:r>
              <a:rPr lang="bs-Cyrl-BA" dirty="0" smtClean="0"/>
              <a:t>ома</a:t>
            </a:r>
          </a:p>
          <a:p>
            <a:endParaRPr lang="bs-Cyrl-BA" dirty="0" smtClean="0"/>
          </a:p>
          <a:p>
            <a:r>
              <a:rPr lang="bs-Cyrl-BA" dirty="0" smtClean="0"/>
              <a:t>Вова живёт </a:t>
            </a:r>
            <a:r>
              <a:rPr lang="bs-Cyrl-BA" dirty="0" smtClean="0">
                <a:solidFill>
                  <a:srgbClr val="FF0000"/>
                </a:solidFill>
              </a:rPr>
              <a:t>в Москве</a:t>
            </a:r>
            <a:r>
              <a:rPr lang="bs-Cyrl-BA" dirty="0" smtClean="0"/>
              <a:t>.</a:t>
            </a:r>
            <a:endParaRPr lang="bs-Latn-B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bs-Cyrl-BA" dirty="0"/>
              <a:t>и</a:t>
            </a:r>
            <a:r>
              <a:rPr lang="bs-Cyrl-BA" dirty="0" smtClean="0"/>
              <a:t>дти</a:t>
            </a:r>
          </a:p>
          <a:p>
            <a:r>
              <a:rPr lang="bs-Cyrl-BA" dirty="0"/>
              <a:t>е</a:t>
            </a:r>
            <a:r>
              <a:rPr lang="bs-Cyrl-BA" dirty="0" smtClean="0"/>
              <a:t>хать                </a:t>
            </a:r>
            <a:r>
              <a:rPr lang="bs-Cyrl-BA" dirty="0" smtClean="0">
                <a:solidFill>
                  <a:srgbClr val="FF0000"/>
                </a:solidFill>
              </a:rPr>
              <a:t>Куда?</a:t>
            </a:r>
          </a:p>
          <a:p>
            <a:endParaRPr lang="bs-Cyrl-BA" dirty="0" smtClean="0"/>
          </a:p>
          <a:p>
            <a:pPr marL="0" indent="0">
              <a:buNone/>
            </a:pPr>
            <a:r>
              <a:rPr lang="bs-Cyrl-BA" dirty="0" smtClean="0"/>
              <a:t>винительный падеж</a:t>
            </a:r>
          </a:p>
          <a:p>
            <a:r>
              <a:rPr lang="bs-Cyrl-BA" dirty="0"/>
              <a:t>в</a:t>
            </a:r>
            <a:r>
              <a:rPr lang="bs-Cyrl-BA" dirty="0" smtClean="0"/>
              <a:t> Москву</a:t>
            </a:r>
          </a:p>
          <a:p>
            <a:r>
              <a:rPr lang="bs-Cyrl-BA" dirty="0"/>
              <a:t>н</a:t>
            </a:r>
            <a:r>
              <a:rPr lang="bs-Cyrl-BA" dirty="0" smtClean="0"/>
              <a:t>а улицу</a:t>
            </a:r>
          </a:p>
          <a:p>
            <a:r>
              <a:rPr lang="bs-Cyrl-BA" dirty="0"/>
              <a:t>в</a:t>
            </a:r>
            <a:r>
              <a:rPr lang="bs-Cyrl-BA" dirty="0" smtClean="0"/>
              <a:t> зоопарк</a:t>
            </a:r>
          </a:p>
          <a:p>
            <a:r>
              <a:rPr lang="bs-Cyrl-BA" dirty="0"/>
              <a:t>д</a:t>
            </a:r>
            <a:r>
              <a:rPr lang="bs-Cyrl-BA" dirty="0" smtClean="0"/>
              <a:t>омой</a:t>
            </a:r>
          </a:p>
          <a:p>
            <a:endParaRPr lang="bs-Cyrl-BA" dirty="0" smtClean="0"/>
          </a:p>
          <a:p>
            <a:r>
              <a:rPr lang="bs-Cyrl-BA" dirty="0" smtClean="0"/>
              <a:t>Горан едет </a:t>
            </a:r>
            <a:r>
              <a:rPr lang="bs-Cyrl-BA" dirty="0" smtClean="0">
                <a:solidFill>
                  <a:srgbClr val="FF0000"/>
                </a:solidFill>
              </a:rPr>
              <a:t>в Москву</a:t>
            </a:r>
            <a:r>
              <a:rPr lang="bs-Cyrl-BA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34789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 smtClean="0"/>
              <a:t>Наречия 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2348880"/>
            <a:ext cx="3707888" cy="34930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s-Cyrl-BA" dirty="0" smtClean="0">
                <a:solidFill>
                  <a:srgbClr val="FF0000"/>
                </a:solidFill>
              </a:rPr>
              <a:t>Места </a:t>
            </a:r>
            <a:r>
              <a:rPr lang="bs-Cyrl-BA" dirty="0" smtClean="0"/>
              <a:t>               Где?</a:t>
            </a:r>
          </a:p>
          <a:p>
            <a:pPr marL="0" indent="0">
              <a:buNone/>
            </a:pPr>
            <a:r>
              <a:rPr lang="bs-Cyrl-BA" dirty="0"/>
              <a:t>з</a:t>
            </a:r>
            <a:r>
              <a:rPr lang="bs-Cyrl-BA" dirty="0" smtClean="0"/>
              <a:t>десь</a:t>
            </a:r>
          </a:p>
          <a:p>
            <a:pPr marL="0" indent="0">
              <a:buNone/>
            </a:pPr>
            <a:r>
              <a:rPr lang="bs-Cyrl-BA" dirty="0"/>
              <a:t>т</a:t>
            </a:r>
            <a:r>
              <a:rPr lang="bs-Cyrl-BA" dirty="0" smtClean="0"/>
              <a:t>ам</a:t>
            </a:r>
          </a:p>
          <a:p>
            <a:pPr marL="0" indent="0">
              <a:buNone/>
            </a:pPr>
            <a:r>
              <a:rPr lang="bs-Cyrl-BA" dirty="0"/>
              <a:t>д</a:t>
            </a:r>
            <a:r>
              <a:rPr lang="bs-Cyrl-BA" dirty="0" smtClean="0"/>
              <a:t>ома</a:t>
            </a:r>
          </a:p>
          <a:p>
            <a:pPr marL="0" indent="0">
              <a:buNone/>
            </a:pPr>
            <a:r>
              <a:rPr lang="bs-Cyrl-BA" dirty="0"/>
              <a:t>с</a:t>
            </a:r>
            <a:r>
              <a:rPr lang="bs-Cyrl-BA" dirty="0" smtClean="0"/>
              <a:t>права</a:t>
            </a:r>
          </a:p>
          <a:p>
            <a:pPr marL="0" indent="0">
              <a:buNone/>
            </a:pPr>
            <a:r>
              <a:rPr lang="bs-Cyrl-BA" dirty="0"/>
              <a:t>с</a:t>
            </a:r>
            <a:r>
              <a:rPr lang="bs-Cyrl-BA" dirty="0" smtClean="0"/>
              <a:t>лева</a:t>
            </a:r>
          </a:p>
          <a:p>
            <a:pPr marL="0" indent="0">
              <a:buNone/>
            </a:pPr>
            <a:endParaRPr lang="bs-Cyrl-BA" dirty="0"/>
          </a:p>
          <a:p>
            <a:pPr marL="0" indent="0">
              <a:buNone/>
            </a:pPr>
            <a:r>
              <a:rPr lang="bs-Cyrl-BA" dirty="0" smtClean="0"/>
              <a:t>Лара сидит</a:t>
            </a:r>
            <a:r>
              <a:rPr lang="bs-Cyrl-BA" dirty="0" smtClean="0">
                <a:solidFill>
                  <a:srgbClr val="FF0000"/>
                </a:solidFill>
              </a:rPr>
              <a:t> там</a:t>
            </a:r>
            <a:r>
              <a:rPr lang="bs-Cyrl-BA" dirty="0" smtClean="0"/>
              <a:t>.</a:t>
            </a:r>
          </a:p>
          <a:p>
            <a:pPr marL="0" indent="0">
              <a:buNone/>
            </a:pPr>
            <a:r>
              <a:rPr lang="bs-Cyrl-BA" dirty="0" smtClean="0">
                <a:solidFill>
                  <a:srgbClr val="FF0000"/>
                </a:solidFill>
              </a:rPr>
              <a:t>Здесь</a:t>
            </a:r>
            <a:r>
              <a:rPr lang="bs-Cyrl-BA" dirty="0" smtClean="0"/>
              <a:t> живёт мой друг Душан.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2204864"/>
            <a:ext cx="3383232" cy="3601575"/>
          </a:xfrm>
        </p:spPr>
        <p:txBody>
          <a:bodyPr>
            <a:normAutofit fontScale="92500" lnSpcReduction="20000"/>
          </a:bodyPr>
          <a:lstStyle/>
          <a:p>
            <a:r>
              <a:rPr lang="bs-Cyrl-BA" dirty="0" smtClean="0">
                <a:solidFill>
                  <a:srgbClr val="FF0000"/>
                </a:solidFill>
              </a:rPr>
              <a:t>Направления </a:t>
            </a:r>
            <a:r>
              <a:rPr lang="bs-Cyrl-BA" dirty="0" smtClean="0"/>
              <a:t>      </a:t>
            </a:r>
          </a:p>
          <a:p>
            <a:pPr marL="68580" indent="0">
              <a:buNone/>
            </a:pPr>
            <a:r>
              <a:rPr lang="bs-Cyrl-BA" dirty="0"/>
              <a:t> </a:t>
            </a:r>
            <a:r>
              <a:rPr lang="bs-Cyrl-BA" dirty="0" smtClean="0"/>
              <a:t>   сюда</a:t>
            </a:r>
          </a:p>
          <a:p>
            <a:r>
              <a:rPr lang="bs-Cyrl-BA" dirty="0"/>
              <a:t>т</a:t>
            </a:r>
            <a:r>
              <a:rPr lang="bs-Cyrl-BA" dirty="0" smtClean="0"/>
              <a:t>уда</a:t>
            </a:r>
          </a:p>
          <a:p>
            <a:r>
              <a:rPr lang="bs-Cyrl-BA" dirty="0"/>
              <a:t>д</a:t>
            </a:r>
            <a:r>
              <a:rPr lang="bs-Cyrl-BA" dirty="0" smtClean="0"/>
              <a:t>омой</a:t>
            </a:r>
          </a:p>
          <a:p>
            <a:r>
              <a:rPr lang="bs-Cyrl-BA" dirty="0"/>
              <a:t>н</a:t>
            </a:r>
            <a:r>
              <a:rPr lang="bs-Cyrl-BA" dirty="0" smtClean="0"/>
              <a:t>аправо</a:t>
            </a:r>
          </a:p>
          <a:p>
            <a:r>
              <a:rPr lang="bs-Cyrl-BA" dirty="0"/>
              <a:t>н</a:t>
            </a:r>
            <a:r>
              <a:rPr lang="bs-Cyrl-BA" dirty="0" smtClean="0"/>
              <a:t>алево</a:t>
            </a:r>
          </a:p>
          <a:p>
            <a:pPr marL="0" indent="0">
              <a:buNone/>
            </a:pPr>
            <a:endParaRPr lang="bs-Cyrl-BA" dirty="0"/>
          </a:p>
          <a:p>
            <a:pPr marL="0" indent="0">
              <a:buNone/>
            </a:pPr>
            <a:r>
              <a:rPr lang="bs-Cyrl-BA" dirty="0" smtClean="0"/>
              <a:t>Дана едет </a:t>
            </a:r>
            <a:r>
              <a:rPr lang="bs-Cyrl-BA" dirty="0" smtClean="0">
                <a:solidFill>
                  <a:srgbClr val="FF0000"/>
                </a:solidFill>
              </a:rPr>
              <a:t>домой.</a:t>
            </a:r>
          </a:p>
          <a:p>
            <a:pPr marL="0" indent="0">
              <a:buNone/>
            </a:pPr>
            <a:r>
              <a:rPr lang="bs-Cyrl-BA" dirty="0" smtClean="0"/>
              <a:t>Моя подруга поехала  </a:t>
            </a:r>
            <a:r>
              <a:rPr lang="bs-Cyrl-BA" dirty="0" smtClean="0">
                <a:solidFill>
                  <a:srgbClr val="FF0000"/>
                </a:solidFill>
              </a:rPr>
              <a:t>туда</a:t>
            </a:r>
            <a:r>
              <a:rPr lang="bs-Cyrl-BA" dirty="0" smtClean="0"/>
              <a:t> на машине.</a:t>
            </a:r>
            <a:endParaRPr lang="bs-Latn-BA" dirty="0"/>
          </a:p>
        </p:txBody>
      </p:sp>
      <p:sp>
        <p:nvSpPr>
          <p:cNvPr id="6" name="Down Arrow 5"/>
          <p:cNvSpPr/>
          <p:nvPr/>
        </p:nvSpPr>
        <p:spPr>
          <a:xfrm>
            <a:off x="6516216" y="2780929"/>
            <a:ext cx="1371835" cy="1716142"/>
          </a:xfrm>
          <a:prstGeom prst="downArrow">
            <a:avLst>
              <a:gd name="adj1" fmla="val 7163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Куда?</a:t>
            </a:r>
            <a:endParaRPr lang="bs-Latn-BA" dirty="0"/>
          </a:p>
        </p:txBody>
      </p:sp>
      <p:sp>
        <p:nvSpPr>
          <p:cNvPr id="5" name="Rectangle 4"/>
          <p:cNvSpPr/>
          <p:nvPr/>
        </p:nvSpPr>
        <p:spPr>
          <a:xfrm>
            <a:off x="2915816" y="22048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Где?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xmlns="" val="287657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Cyrl-B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Домашнее задание</a:t>
            </a:r>
            <a:endParaRPr lang="bs-Latn-B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68580" indent="0">
              <a:buNone/>
            </a:pPr>
            <a:r>
              <a:rPr lang="bs-Cyrl-BA" dirty="0" smtClean="0"/>
              <a:t>1. Ответьте на вопросы на странице 91. </a:t>
            </a:r>
            <a:r>
              <a:rPr lang="bs-Cyrl-BA" dirty="0"/>
              <a:t> </a:t>
            </a:r>
            <a:r>
              <a:rPr lang="bs-Cyrl-BA" dirty="0" smtClean="0"/>
              <a:t>и прочитайте текст!</a:t>
            </a:r>
            <a:endParaRPr lang="bs-Latn-B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68580" indent="0">
              <a:buNone/>
            </a:pPr>
            <a:r>
              <a:rPr lang="bs-Cyrl-BA" dirty="0" smtClean="0"/>
              <a:t>2. Поставьте вопросы в 1. задании на странице 94. (где или куда)!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xmlns="" val="237298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204864"/>
            <a:ext cx="6853492" cy="1362075"/>
          </a:xfrm>
        </p:spPr>
        <p:txBody>
          <a:bodyPr/>
          <a:lstStyle/>
          <a:p>
            <a:r>
              <a:rPr lang="bs-Cyrl-BA" dirty="0" smtClean="0"/>
              <a:t>Спасибо за внимание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xmlns="" val="2294490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136</TotalTime>
  <Words>276</Words>
  <Application>Microsoft Office PowerPoint</Application>
  <PresentationFormat>On-screen Show (4:3)</PresentationFormat>
  <Paragraphs>87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Austin</vt:lpstr>
      <vt:lpstr>О    РОССИИ</vt:lpstr>
      <vt:lpstr>РОССИЯ</vt:lpstr>
      <vt:lpstr>МОСКВА</vt:lpstr>
      <vt:lpstr>Виды транспорта</vt:lpstr>
      <vt:lpstr>Глаголы которые употребляются в транспорте</vt:lpstr>
      <vt:lpstr>Выражение места и направления</vt:lpstr>
      <vt:lpstr>Наречия </vt:lpstr>
      <vt:lpstr>Домашнее задание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   РОССИИ</dc:title>
  <dc:creator>DELL</dc:creator>
  <cp:lastModifiedBy>Kristina Mataruga</cp:lastModifiedBy>
  <cp:revision>17</cp:revision>
  <dcterms:created xsi:type="dcterms:W3CDTF">2020-05-16T09:56:05Z</dcterms:created>
  <dcterms:modified xsi:type="dcterms:W3CDTF">2020-05-19T10:36:48Z</dcterms:modified>
</cp:coreProperties>
</file>