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Cyrl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A848-22D0-4A1E-96A9-0A059D0D5FDE}" type="datetimeFigureOut">
              <a:rPr lang="sr-Cyrl-CS" smtClean="0"/>
              <a:pPr/>
              <a:t>17.5.2020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4A28-A810-4D0F-991A-390FEC2C6CE4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A848-22D0-4A1E-96A9-0A059D0D5FDE}" type="datetimeFigureOut">
              <a:rPr lang="sr-Cyrl-CS" smtClean="0"/>
              <a:pPr/>
              <a:t>17.5.2020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4A28-A810-4D0F-991A-390FEC2C6CE4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A848-22D0-4A1E-96A9-0A059D0D5FDE}" type="datetimeFigureOut">
              <a:rPr lang="sr-Cyrl-CS" smtClean="0"/>
              <a:pPr/>
              <a:t>17.5.2020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4A28-A810-4D0F-991A-390FEC2C6CE4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A848-22D0-4A1E-96A9-0A059D0D5FDE}" type="datetimeFigureOut">
              <a:rPr lang="sr-Cyrl-CS" smtClean="0"/>
              <a:pPr/>
              <a:t>17.5.2020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4A28-A810-4D0F-991A-390FEC2C6CE4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A848-22D0-4A1E-96A9-0A059D0D5FDE}" type="datetimeFigureOut">
              <a:rPr lang="sr-Cyrl-CS" smtClean="0"/>
              <a:pPr/>
              <a:t>17.5.2020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4A28-A810-4D0F-991A-390FEC2C6CE4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A848-22D0-4A1E-96A9-0A059D0D5FDE}" type="datetimeFigureOut">
              <a:rPr lang="sr-Cyrl-CS" smtClean="0"/>
              <a:pPr/>
              <a:t>17.5.2020</a:t>
            </a:fld>
            <a:endParaRPr lang="sr-Cyrl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4A28-A810-4D0F-991A-390FEC2C6CE4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A848-22D0-4A1E-96A9-0A059D0D5FDE}" type="datetimeFigureOut">
              <a:rPr lang="sr-Cyrl-CS" smtClean="0"/>
              <a:pPr/>
              <a:t>17.5.2020</a:t>
            </a:fld>
            <a:endParaRPr lang="sr-Cyrl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4A28-A810-4D0F-991A-390FEC2C6CE4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A848-22D0-4A1E-96A9-0A059D0D5FDE}" type="datetimeFigureOut">
              <a:rPr lang="sr-Cyrl-CS" smtClean="0"/>
              <a:pPr/>
              <a:t>17.5.2020</a:t>
            </a:fld>
            <a:endParaRPr lang="sr-Cyrl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4A28-A810-4D0F-991A-390FEC2C6CE4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A848-22D0-4A1E-96A9-0A059D0D5FDE}" type="datetimeFigureOut">
              <a:rPr lang="sr-Cyrl-CS" smtClean="0"/>
              <a:pPr/>
              <a:t>17.5.2020</a:t>
            </a:fld>
            <a:endParaRPr lang="sr-Cyrl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4A28-A810-4D0F-991A-390FEC2C6CE4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A848-22D0-4A1E-96A9-0A059D0D5FDE}" type="datetimeFigureOut">
              <a:rPr lang="sr-Cyrl-CS" smtClean="0"/>
              <a:pPr/>
              <a:t>17.5.2020</a:t>
            </a:fld>
            <a:endParaRPr lang="sr-Cyrl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4A28-A810-4D0F-991A-390FEC2C6CE4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A848-22D0-4A1E-96A9-0A059D0D5FDE}" type="datetimeFigureOut">
              <a:rPr lang="sr-Cyrl-CS" smtClean="0"/>
              <a:pPr/>
              <a:t>17.5.2020</a:t>
            </a:fld>
            <a:endParaRPr lang="sr-Cyrl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4A28-A810-4D0F-991A-390FEC2C6CE4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EA848-22D0-4A1E-96A9-0A059D0D5FDE}" type="datetimeFigureOut">
              <a:rPr lang="sr-Cyrl-CS" smtClean="0"/>
              <a:pPr/>
              <a:t>17.5.2020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74A28-A810-4D0F-991A-390FEC2C6CE4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CS"/>
          </a:p>
        </p:txBody>
      </p:sp>
      <p:pic>
        <p:nvPicPr>
          <p:cNvPr id="4" name="Picture 3" descr="1155dda1f2a337b9ae37e605fd36b4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40568" y="0"/>
            <a:ext cx="10225136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43808" y="260648"/>
            <a:ext cx="35984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ME" sz="3200" b="1" dirty="0" smtClean="0"/>
              <a:t>ЛИКОВНА КУЛТУРА</a:t>
            </a:r>
            <a:endParaRPr lang="sr-Cyrl-C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196752"/>
            <a:ext cx="28216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ME" sz="2400" b="1" dirty="0" smtClean="0"/>
              <a:t>Што се јаче смијем,</a:t>
            </a:r>
          </a:p>
          <a:p>
            <a:pPr algn="ctr"/>
            <a:r>
              <a:rPr lang="sr-Cyrl-CS" sz="2400" b="1" dirty="0" smtClean="0"/>
              <a:t>т</a:t>
            </a:r>
            <a:r>
              <a:rPr lang="sr-Cyrl-ME" sz="2400" b="1" dirty="0" smtClean="0"/>
              <a:t>о те више гријем.</a:t>
            </a:r>
            <a:endParaRPr lang="sr-Cyrl-CS" sz="2400" b="1" dirty="0"/>
          </a:p>
        </p:txBody>
      </p:sp>
      <p:pic>
        <p:nvPicPr>
          <p:cNvPr id="7" name="Picture 6" descr="Sun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916832"/>
            <a:ext cx="2705786" cy="18792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4833461" y="1124744"/>
            <a:ext cx="3986027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ME" sz="2400" b="1" dirty="0" smtClean="0"/>
              <a:t>Сјајан сам помагач у соби.</a:t>
            </a:r>
          </a:p>
          <a:p>
            <a:pPr algn="ctr"/>
            <a:r>
              <a:rPr lang="sr-Cyrl-CS" sz="2400" b="1" dirty="0" smtClean="0"/>
              <a:t>П</a:t>
            </a:r>
            <a:r>
              <a:rPr lang="sr-Cyrl-ME" sz="2400" b="1" dirty="0" smtClean="0"/>
              <a:t>омагати стално хоћу, </a:t>
            </a:r>
          </a:p>
          <a:p>
            <a:pPr algn="ctr"/>
            <a:r>
              <a:rPr lang="sr-Cyrl-ME" sz="2400" b="1" dirty="0" smtClean="0"/>
              <a:t>а требаш ме углавном ноћу</a:t>
            </a:r>
            <a:r>
              <a:rPr lang="sr-Cyrl-ME" sz="2800" b="1" dirty="0" smtClean="0"/>
              <a:t>.</a:t>
            </a:r>
            <a:endParaRPr lang="sr-Cyrl-CS" sz="2800" b="1" dirty="0"/>
          </a:p>
        </p:txBody>
      </p:sp>
      <p:pic>
        <p:nvPicPr>
          <p:cNvPr id="10" name="Picture 9" descr="study-lamp-with-books-vector-49652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2276872"/>
            <a:ext cx="2851645" cy="19442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3347864" y="40770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Cyrl-CS" dirty="0"/>
          </a:p>
        </p:txBody>
      </p:sp>
      <p:sp>
        <p:nvSpPr>
          <p:cNvPr id="12" name="TextBox 11"/>
          <p:cNvSpPr txBox="1"/>
          <p:nvPr/>
        </p:nvSpPr>
        <p:spPr>
          <a:xfrm>
            <a:off x="2627784" y="2924944"/>
            <a:ext cx="31598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ME" sz="2400" b="1" dirty="0" smtClean="0"/>
              <a:t>Црна сам ко ноћ,</a:t>
            </a:r>
            <a:r>
              <a:rPr lang="sr-Cyrl-CS" sz="2400" b="1" dirty="0" smtClean="0"/>
              <a:t> </a:t>
            </a:r>
          </a:p>
          <a:p>
            <a:pPr algn="ctr"/>
            <a:r>
              <a:rPr lang="sr-Cyrl-CS" sz="2400" b="1" dirty="0" smtClean="0"/>
              <a:t>и увијек те пратим.</a:t>
            </a:r>
          </a:p>
          <a:p>
            <a:pPr algn="ctr"/>
            <a:r>
              <a:rPr lang="sr-Cyrl-ME" sz="2400" b="1" dirty="0" smtClean="0"/>
              <a:t>По мраку се скривам, </a:t>
            </a:r>
          </a:p>
          <a:p>
            <a:pPr algn="ctr"/>
            <a:r>
              <a:rPr lang="sr-Cyrl-ME" sz="2400" b="1" dirty="0" smtClean="0"/>
              <a:t>по дану се вратим.</a:t>
            </a:r>
          </a:p>
        </p:txBody>
      </p:sp>
      <p:pic>
        <p:nvPicPr>
          <p:cNvPr id="13" name="Picture 12" descr="b2bda2933603 - Cop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11760" y="4437112"/>
            <a:ext cx="3312368" cy="22322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CS"/>
          </a:p>
        </p:txBody>
      </p:sp>
      <p:pic>
        <p:nvPicPr>
          <p:cNvPr id="4" name="Content Placeholder 3" descr="7a5decdc884b4688d6563b6d26d9f8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96552" y="0"/>
            <a:ext cx="9937104" cy="6858000"/>
          </a:xfrm>
        </p:spPr>
      </p:pic>
      <p:sp>
        <p:nvSpPr>
          <p:cNvPr id="5" name="TextBox 4"/>
          <p:cNvSpPr txBox="1"/>
          <p:nvPr/>
        </p:nvSpPr>
        <p:spPr>
          <a:xfrm>
            <a:off x="467544" y="1700808"/>
            <a:ext cx="788869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ME" sz="3600" b="1" dirty="0" smtClean="0"/>
              <a:t>Дејство свјетлости на</a:t>
            </a:r>
            <a:r>
              <a:rPr lang="en-US" sz="3600" b="1" smtClean="0"/>
              <a:t> </a:t>
            </a:r>
            <a:r>
              <a:rPr lang="sr-Cyrl-ME" sz="3600" b="1" smtClean="0"/>
              <a:t>карактер </a:t>
            </a:r>
            <a:r>
              <a:rPr lang="sr-Cyrl-ME" sz="3600" b="1" dirty="0" smtClean="0"/>
              <a:t>облика</a:t>
            </a:r>
          </a:p>
          <a:p>
            <a:pPr algn="ctr"/>
            <a:endParaRPr lang="sr-Cyrl-ME" sz="3600" b="1" dirty="0"/>
          </a:p>
          <a:p>
            <a:pPr algn="ctr"/>
            <a:r>
              <a:rPr lang="sr-Cyrl-ME" sz="3600" b="1" dirty="0" smtClean="0"/>
              <a:t>*Силуета*</a:t>
            </a:r>
            <a:endParaRPr lang="sr-Cyrl-C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CS"/>
          </a:p>
        </p:txBody>
      </p:sp>
      <p:pic>
        <p:nvPicPr>
          <p:cNvPr id="4" name="Content Placeholder 3" descr="7a5decdc884b4688d6563b6d26d9f8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468560" y="0"/>
            <a:ext cx="10081120" cy="6858000"/>
          </a:xfrm>
        </p:spPr>
      </p:pic>
      <p:sp>
        <p:nvSpPr>
          <p:cNvPr id="6" name="TextBox 5"/>
          <p:cNvSpPr txBox="1"/>
          <p:nvPr/>
        </p:nvSpPr>
        <p:spPr>
          <a:xfrm>
            <a:off x="3347864" y="764704"/>
            <a:ext cx="1625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ME" sz="2400" b="1" dirty="0" smtClean="0"/>
              <a:t>СВЈЕТЛОСТ</a:t>
            </a:r>
            <a:endParaRPr lang="sr-Cyrl-C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1340768"/>
            <a:ext cx="410689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ME" sz="2400" b="1" dirty="0" smtClean="0"/>
              <a:t>Природни извори свјетлости:</a:t>
            </a:r>
          </a:p>
          <a:p>
            <a:pPr>
              <a:buFontTx/>
              <a:buChar char="-"/>
            </a:pPr>
            <a:r>
              <a:rPr lang="en-US" sz="2400" b="1" dirty="0" smtClean="0"/>
              <a:t> </a:t>
            </a:r>
            <a:r>
              <a:rPr lang="sr-Cyrl-ME" sz="2400" b="1" dirty="0" smtClean="0"/>
              <a:t>Сунце</a:t>
            </a:r>
            <a:r>
              <a:rPr lang="en-US" sz="2400" b="1" dirty="0" smtClean="0"/>
              <a:t>;</a:t>
            </a:r>
            <a:endParaRPr lang="sr-Cyrl-ME" sz="2400" b="1" dirty="0" smtClean="0"/>
          </a:p>
          <a:p>
            <a:pPr>
              <a:buFontTx/>
              <a:buChar char="-"/>
            </a:pPr>
            <a:r>
              <a:rPr lang="en-US" sz="2400" b="1" dirty="0" smtClean="0"/>
              <a:t> </a:t>
            </a:r>
            <a:r>
              <a:rPr lang="sr-Cyrl-CS" sz="2400" b="1" dirty="0" smtClean="0"/>
              <a:t>М</a:t>
            </a:r>
            <a:r>
              <a:rPr lang="sr-Cyrl-ME" sz="2400" b="1" dirty="0" smtClean="0"/>
              <a:t>јесе</a:t>
            </a:r>
            <a:r>
              <a:rPr lang="sr-Cyrl-BA" sz="2400" b="1" smtClean="0"/>
              <a:t>ц</a:t>
            </a:r>
            <a:r>
              <a:rPr lang="en-US" sz="2400" b="1" smtClean="0"/>
              <a:t>;</a:t>
            </a:r>
            <a:endParaRPr lang="sr-Cyrl-ME" sz="2400" b="1" dirty="0" smtClean="0"/>
          </a:p>
          <a:p>
            <a:pPr>
              <a:buFontTx/>
              <a:buChar char="-"/>
            </a:pPr>
            <a:r>
              <a:rPr lang="en-US" sz="2400" b="1" dirty="0" smtClean="0"/>
              <a:t> </a:t>
            </a:r>
            <a:r>
              <a:rPr lang="sr-Cyrl-ME" sz="2400" b="1" dirty="0" smtClean="0"/>
              <a:t>звијезде</a:t>
            </a:r>
            <a:r>
              <a:rPr lang="en-US" sz="2400" b="1" dirty="0" smtClean="0"/>
              <a:t>;</a:t>
            </a:r>
            <a:endParaRPr lang="sr-Cyrl-ME" sz="2400" b="1" dirty="0" smtClean="0"/>
          </a:p>
          <a:p>
            <a:pPr>
              <a:buFontTx/>
              <a:buChar char="-"/>
            </a:pPr>
            <a:r>
              <a:rPr lang="en-US" sz="2400" b="1" dirty="0" smtClean="0"/>
              <a:t> </a:t>
            </a:r>
            <a:r>
              <a:rPr lang="sr-Cyrl-CS" sz="2400" b="1" dirty="0" smtClean="0"/>
              <a:t>м</a:t>
            </a:r>
            <a:r>
              <a:rPr lang="sr-Cyrl-ME" sz="2400" b="1" dirty="0" smtClean="0"/>
              <a:t>уње.</a:t>
            </a:r>
            <a:endParaRPr lang="sr-Cyrl-C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3356992"/>
            <a:ext cx="41242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ME" sz="2400" b="1" dirty="0" smtClean="0"/>
              <a:t>Вјештачки извори свјетлости:</a:t>
            </a:r>
          </a:p>
          <a:p>
            <a:pPr>
              <a:buFontTx/>
              <a:buChar char="-"/>
            </a:pPr>
            <a:r>
              <a:rPr lang="en-US" sz="2400" b="1" dirty="0" smtClean="0"/>
              <a:t> </a:t>
            </a:r>
            <a:r>
              <a:rPr lang="sr-Cyrl-CS" sz="2400" b="1" dirty="0" smtClean="0"/>
              <a:t>п</a:t>
            </a:r>
            <a:r>
              <a:rPr lang="sr-Cyrl-ME" sz="2400" b="1" dirty="0" smtClean="0"/>
              <a:t>ламен свијеће</a:t>
            </a:r>
            <a:r>
              <a:rPr lang="en-US" sz="2400" b="1" dirty="0" smtClean="0"/>
              <a:t>;</a:t>
            </a:r>
            <a:endParaRPr lang="sr-Cyrl-ME" sz="2400" b="1" dirty="0" smtClean="0"/>
          </a:p>
          <a:p>
            <a:pPr>
              <a:buFontTx/>
              <a:buChar char="-"/>
            </a:pPr>
            <a:r>
              <a:rPr lang="en-US" sz="2400" b="1" dirty="0" smtClean="0"/>
              <a:t> </a:t>
            </a:r>
            <a:r>
              <a:rPr lang="sr-Cyrl-CS" sz="2400" b="1" dirty="0" smtClean="0"/>
              <a:t>с</a:t>
            </a:r>
            <a:r>
              <a:rPr lang="sr-Cyrl-ME" sz="2400" b="1" dirty="0" smtClean="0"/>
              <a:t>ијалице (лампе).</a:t>
            </a:r>
            <a:endParaRPr lang="sr-Cyrl-CS" sz="2400" b="1" dirty="0"/>
          </a:p>
        </p:txBody>
      </p:sp>
      <p:pic>
        <p:nvPicPr>
          <p:cNvPr id="9" name="Picture 8" descr="images k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1772816"/>
            <a:ext cx="3171825" cy="1438275"/>
          </a:xfrm>
          <a:prstGeom prst="rect">
            <a:avLst/>
          </a:prstGeom>
        </p:spPr>
      </p:pic>
      <p:pic>
        <p:nvPicPr>
          <p:cNvPr id="10" name="Picture 9" descr="vdfd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1920" y="3861048"/>
            <a:ext cx="2923462" cy="1296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CS"/>
          </a:p>
        </p:txBody>
      </p:sp>
      <p:pic>
        <p:nvPicPr>
          <p:cNvPr id="4" name="Content Placeholder 3" descr="vj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96552" y="0"/>
            <a:ext cx="9937104" cy="7029400"/>
          </a:xfrm>
        </p:spPr>
      </p:pic>
      <p:sp>
        <p:nvSpPr>
          <p:cNvPr id="5" name="TextBox 4"/>
          <p:cNvSpPr txBox="1"/>
          <p:nvPr/>
        </p:nvSpPr>
        <p:spPr>
          <a:xfrm>
            <a:off x="3059832" y="260648"/>
            <a:ext cx="2823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ME" sz="2400" b="1" dirty="0" smtClean="0"/>
              <a:t>СЈЕНКА  И  СИЛУЕТА</a:t>
            </a:r>
            <a:endParaRPr lang="sr-Cyrl-CS" sz="2400" b="1" dirty="0"/>
          </a:p>
        </p:txBody>
      </p:sp>
      <p:pic>
        <p:nvPicPr>
          <p:cNvPr id="6" name="Picture 5" descr="original-3738289-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836712"/>
            <a:ext cx="3168352" cy="28803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76056" y="1196752"/>
            <a:ext cx="40349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ME" sz="2400" b="1" dirty="0" smtClean="0"/>
              <a:t>Сјенку коју дрво баца испод</a:t>
            </a:r>
          </a:p>
          <a:p>
            <a:r>
              <a:rPr lang="sr-Cyrl-ME" sz="2400" b="1" dirty="0" smtClean="0"/>
              <a:t>или поред себе назива се </a:t>
            </a:r>
          </a:p>
          <a:p>
            <a:r>
              <a:rPr lang="sr-Cyrl-CS" sz="2400" b="1" u="sng" dirty="0" smtClean="0"/>
              <a:t>б</a:t>
            </a:r>
            <a:r>
              <a:rPr lang="sr-Cyrl-ME" sz="2400" b="1" u="sng" dirty="0" smtClean="0"/>
              <a:t>ачена сјенка.</a:t>
            </a:r>
            <a:endParaRPr lang="sr-Cyrl-CS" sz="2400" b="1" u="sng" dirty="0"/>
          </a:p>
        </p:txBody>
      </p:sp>
      <p:pic>
        <p:nvPicPr>
          <p:cNvPr id="8" name="Picture 7" descr="Polish_20200513_15220699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66520" y="3680520"/>
            <a:ext cx="3177480" cy="31774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79712" y="4005064"/>
            <a:ext cx="36703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ME" sz="2400" b="1" u="sng" dirty="0" smtClean="0"/>
              <a:t>Силуета</a:t>
            </a:r>
            <a:r>
              <a:rPr lang="sr-Cyrl-ME" sz="2400" b="1" dirty="0" smtClean="0"/>
              <a:t> је обрис неког </a:t>
            </a:r>
          </a:p>
          <a:p>
            <a:r>
              <a:rPr lang="sr-Cyrl-CS" sz="2400" b="1" dirty="0" smtClean="0"/>
              <a:t>п</a:t>
            </a:r>
            <a:r>
              <a:rPr lang="sr-Cyrl-ME" sz="2400" b="1" dirty="0" smtClean="0"/>
              <a:t>редмета </a:t>
            </a:r>
            <a:r>
              <a:rPr lang="sr-Cyrl-CS" sz="2400" b="1" dirty="0" smtClean="0"/>
              <a:t>и</a:t>
            </a:r>
            <a:r>
              <a:rPr lang="sr-Cyrl-ME" sz="2400" b="1" dirty="0" smtClean="0"/>
              <a:t>ли тијела који </a:t>
            </a:r>
          </a:p>
          <a:p>
            <a:r>
              <a:rPr lang="sr-Cyrl-ME" sz="2400" b="1" dirty="0" smtClean="0"/>
              <a:t>се може опцртати.</a:t>
            </a:r>
            <a:endParaRPr lang="sr-Cyrl-CS" sz="2400" b="1" dirty="0"/>
          </a:p>
        </p:txBody>
      </p:sp>
      <p:pic>
        <p:nvPicPr>
          <p:cNvPr id="10" name="Picture 9" descr="Screenshot_2020-05-13 likovno 2 od 1 do 20 Likovno 4 qxd - likovna-kultura-2 pd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55776" y="5229200"/>
            <a:ext cx="2624287" cy="16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CS"/>
          </a:p>
        </p:txBody>
      </p:sp>
      <p:pic>
        <p:nvPicPr>
          <p:cNvPr id="4" name="Content Placeholder 3" descr="7a5decdc884b4688d6563b6d26d9f8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252536" y="0"/>
            <a:ext cx="972108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123728" y="692696"/>
            <a:ext cx="5043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ME" sz="2800" b="1" dirty="0" smtClean="0"/>
              <a:t>ЗАДАТАК ЗА САМОСТАЛАН РАД</a:t>
            </a:r>
            <a:endParaRPr lang="sr-Cyrl-C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556792"/>
            <a:ext cx="836254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ME" sz="2400" b="1" dirty="0" smtClean="0"/>
              <a:t>На листу блока нацртати силуету играчке помоћу свјетлости </a:t>
            </a:r>
          </a:p>
          <a:p>
            <a:r>
              <a:rPr lang="sr-Cyrl-ME" sz="2400" b="1" dirty="0" smtClean="0"/>
              <a:t>Сунца или лампе. Силуету обојити црном бојом, а остатак </a:t>
            </a:r>
          </a:p>
          <a:p>
            <a:r>
              <a:rPr lang="sr-Cyrl-ME" sz="2400" b="1" dirty="0" smtClean="0"/>
              <a:t>листа украси шарама по жељи.</a:t>
            </a:r>
          </a:p>
          <a:p>
            <a:endParaRPr lang="sr-Cyrl-CS" sz="2400" b="1" dirty="0"/>
          </a:p>
        </p:txBody>
      </p:sp>
      <p:pic>
        <p:nvPicPr>
          <p:cNvPr id="7" name="Picture 6" descr="light-and-shadow-clipa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780928"/>
            <a:ext cx="3960440" cy="2376264"/>
          </a:xfrm>
          <a:prstGeom prst="rect">
            <a:avLst/>
          </a:prstGeom>
        </p:spPr>
      </p:pic>
      <p:pic>
        <p:nvPicPr>
          <p:cNvPr id="8" name="Picture 7" descr="20200513_16063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2780928"/>
            <a:ext cx="4032448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153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Suzana</dc:creator>
  <cp:lastModifiedBy>PC</cp:lastModifiedBy>
  <cp:revision>7</cp:revision>
  <dcterms:created xsi:type="dcterms:W3CDTF">2020-05-13T11:44:25Z</dcterms:created>
  <dcterms:modified xsi:type="dcterms:W3CDTF">2020-05-17T09:22:15Z</dcterms:modified>
</cp:coreProperties>
</file>