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319448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273829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37469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178335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6257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10186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346622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32167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211065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37138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41168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E98B-E576-41C2-8649-C8F4238368B8}" type="datetimeFigureOut">
              <a:rPr lang="hr-BA" smtClean="0"/>
              <a:pPr/>
              <a:t>19.5.2020.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9F03-C758-4061-B421-E9F04293D4E4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9783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hr-BA" dirty="0" smtClean="0"/>
              <a:t>6.4      Playing in the park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6400800" cy="4176464"/>
          </a:xfrm>
        </p:spPr>
        <p:txBody>
          <a:bodyPr/>
          <a:lstStyle/>
          <a:p>
            <a:endParaRPr lang="hr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2776"/>
            <a:ext cx="648071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9" y="18368"/>
            <a:ext cx="9036496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51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</p:spPr>
        <p:txBody>
          <a:bodyPr/>
          <a:lstStyle/>
          <a:p>
            <a:r>
              <a:rPr lang="hr-BA" dirty="0" smtClean="0"/>
              <a:t>Homework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640960" cy="44420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hr-BA" dirty="0" smtClean="0"/>
          </a:p>
          <a:p>
            <a:pPr algn="l"/>
            <a:endParaRPr lang="hr-BA" dirty="0"/>
          </a:p>
          <a:p>
            <a:pPr algn="l"/>
            <a:r>
              <a:rPr lang="sr-Cyrl-RS" dirty="0" smtClean="0"/>
              <a:t>Радна свеска стр</a:t>
            </a:r>
            <a:r>
              <a:rPr lang="hr-BA" dirty="0" smtClean="0"/>
              <a:t>.55- </a:t>
            </a:r>
            <a:r>
              <a:rPr lang="sr-Cyrl-RS" smtClean="0"/>
              <a:t>обојити слике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xmlns="" val="148149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12768" cy="576064"/>
          </a:xfrm>
        </p:spPr>
        <p:txBody>
          <a:bodyPr>
            <a:normAutofit fontScale="90000"/>
          </a:bodyPr>
          <a:lstStyle/>
          <a:p>
            <a:endParaRPr lang="hr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250" y="1723231"/>
            <a:ext cx="6413500" cy="4279900"/>
          </a:xfrm>
        </p:spPr>
      </p:pic>
    </p:spTree>
    <p:extLst>
      <p:ext uri="{BB962C8B-B14F-4D97-AF65-F5344CB8AC3E}">
        <p14:creationId xmlns:p14="http://schemas.microsoft.com/office/powerpoint/2010/main" xmlns="" val="358490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/>
            </a:r>
            <a:br>
              <a:rPr lang="hr-BA" dirty="0" smtClean="0"/>
            </a:br>
            <a:endParaRPr lang="hr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630933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xmlns="" val="390905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1295400"/>
            <a:ext cx="5581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821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223963"/>
            <a:ext cx="70485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25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904"/>
            <a:ext cx="9143999" cy="66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3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04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54" y="0"/>
            <a:ext cx="9145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1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41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12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6.4      Playing in the park</vt:lpstr>
      <vt:lpstr>Slide 2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     Playing in the park</dc:title>
  <dc:creator>DT User6</dc:creator>
  <cp:lastModifiedBy>Tatjana Bogdanovic</cp:lastModifiedBy>
  <cp:revision>5</cp:revision>
  <dcterms:created xsi:type="dcterms:W3CDTF">2020-05-09T18:39:38Z</dcterms:created>
  <dcterms:modified xsi:type="dcterms:W3CDTF">2020-05-19T06:26:24Z</dcterms:modified>
</cp:coreProperties>
</file>