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2" r:id="rId5"/>
    <p:sldId id="261" r:id="rId6"/>
    <p:sldId id="263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434" autoAdjust="0"/>
  </p:normalViewPr>
  <p:slideViewPr>
    <p:cSldViewPr showGuides="1">
      <p:cViewPr varScale="1">
        <p:scale>
          <a:sx n="71" d="100"/>
          <a:sy n="71" d="100"/>
        </p:scale>
        <p:origin x="552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5/13/2020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99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5/13/2020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hr-H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611" y="609600"/>
            <a:ext cx="7542214" cy="4038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ЗАДАЦИ СА МНОЖЕЊЕМ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36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ДИЈЕЉЕЊЕМ</a:t>
            </a:r>
            <a:br>
              <a:rPr lang="en-US" sz="36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(ДВИЈЕ ИЛИ ТРИ ОПЕРАЦИЈЕ)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6212" y="6317673"/>
            <a:ext cx="289560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МАТЕМАТИКА ЗА 4.РАЗРЕД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381000"/>
            <a:ext cx="10210801" cy="434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(1. </a:t>
            </a:r>
            <a:r>
              <a:rPr lang="sr-Cyrl-R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задатак у уџбенику на стр. 126)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Возач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аутобуса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прешао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једног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дана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прије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подне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280 km.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Послије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подне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возио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4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часа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брзином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од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78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km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час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Колико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километара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прешао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тог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дана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зраз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280 km + 78 km・4 = 280 km + 312 km = 592 km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Вриједност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израза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592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Одговор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Возач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тог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дана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прешао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592 km.</a:t>
            </a:r>
            <a:endParaRPr lang="en-US" sz="2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211" y="6141493"/>
            <a:ext cx="320040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МАТЕМАТИКА ЗА 4.РАЗРЕД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0"/>
            <a:ext cx="10157354" cy="4191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sr-Cyrl-R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sr-Cyrl-R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задатак у уџбенику на стр. 126)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Суму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новца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од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1000 КМ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треба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подијелити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4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дијела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тако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први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дио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буде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већи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од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осталих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32 КМ. 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Колики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сваки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дио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Израз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(1000 КМ – 32 КМ ) : 4 = 968 КМ : 4 = 242 КМ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Вриједност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израза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242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рви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дио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242 КМ + 32КМ = 274 КМ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Одговор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дијела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242 КМ, а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један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дио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274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КМ.</a:t>
            </a:r>
            <a:endParaRPr lang="en-US" sz="2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309" y="6324601"/>
            <a:ext cx="284350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МАТЕМАТИКА ЗА 4.РАЗРЕД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4267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sr-Cyrl-R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sr-Cyrl-R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задатак у уџбенику на стр. 126)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Дјечак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дјевојчица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сакупљали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празне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флаше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Дјечак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сакупио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176,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дјевојчица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пута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више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Колико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флаша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сакупили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обоје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Израз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176 +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176</a:t>
            </a:r>
            <a:r>
              <a:rPr lang="sr-Cyrl-R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∙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= 176 + 528 = 704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Вриједност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израза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704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Одговор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Дјечак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дјевојчица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скупили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704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флаше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309" y="6482687"/>
            <a:ext cx="284350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МАТЕМАТИКА ЗА 4.РАЗРЕД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914400"/>
            <a:ext cx="10157354" cy="434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sr-Cyrl-R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sr-Cyrl-R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задатак у уџбенику на стр. 126)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једном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градилишту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радило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143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радника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другом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286, а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трећем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три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пута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више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него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првом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Колико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радника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радило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сва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три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градилишта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 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зраз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143 + 286 +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143</a:t>
            </a:r>
            <a:r>
              <a:rPr lang="sr-Cyrl-R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∙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= 143 + 286 + 429 = 858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Вриједност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израза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858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Одговор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сва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три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градилишта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радило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858 </a:t>
            </a:r>
            <a:r>
              <a:rPr lang="en-US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радника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309" y="6387153"/>
            <a:ext cx="282169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МАТЕМАТИКА ЗА 4.РАЗРЕД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52400"/>
            <a:ext cx="10082503" cy="245731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ЗАДАЦИ ЗА САМОСТАЛАН РАД</a:t>
            </a:r>
            <a:b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У </a:t>
            </a:r>
            <a:r>
              <a:rPr lang="en-US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уџбенику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Математика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”, </a:t>
            </a:r>
            <a:r>
              <a:rPr lang="en-US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стр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sr-Cyrl-R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126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урадите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задатке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7. </a:t>
            </a:r>
            <a:r>
              <a:rPr lang="en-US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8.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3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2609714"/>
            <a:ext cx="10082503" cy="3029085"/>
          </a:xfrm>
        </p:spPr>
      </p:pic>
      <p:sp>
        <p:nvSpPr>
          <p:cNvPr id="4" name="TextBox 3"/>
          <p:cNvSpPr txBox="1"/>
          <p:nvPr/>
        </p:nvSpPr>
        <p:spPr>
          <a:xfrm>
            <a:off x="1117309" y="6346209"/>
            <a:ext cx="284350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МАТЕМАТИКА ЗА 4.РАЗРЕД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1394</TotalTime>
  <Words>166</Words>
  <Application>Microsoft Office PowerPoint</Application>
  <PresentationFormat>Custom</PresentationFormat>
  <Paragraphs>14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Welcome back to school presentation</vt:lpstr>
      <vt:lpstr>ЗАДАЦИ СА МНОЖЕЊЕМ И ДИЈЕЉЕЊЕМ  (ДВИЈЕ ИЛИ ТРИ ОПЕРАЦИЈЕ) </vt:lpstr>
      <vt:lpstr>1. (1. задатак у уџбенику на стр. 126) Возач аутобуса је прешао једног дана прије подне 280 km. Послије подне је возио 4 часа, брзином од 78 km на час.  Колико је километара прешао тог дана?   Израз: 280 km + 78 km・4 = 280 km + 312 km = 592 km  Вриједност израза: 592  Одговор: Возач је тог дана прешао 592 km.</vt:lpstr>
      <vt:lpstr>2. (2. задатак у уџбенику на стр. 126) Суму новца од 1000 КМ треба подијелити на 4 дијела, тако да први дио буде већи од осталих за 32 КМ.  Колики је сваки дио?  Израз: (1000 КМ – 32 КМ ) : 4 = 968 КМ : 4 = 242 КМ  Вриједност израза: 242  Први дио: 242 КМ + 32КМ = 274 КМ  Одговор: Три дијела су по 242 КМ, а један дио је 274 КМ.</vt:lpstr>
      <vt:lpstr>3. (4. задатак у уџбенику на стр. 126) Дјечак и дјевојчица сакупљали су празне флаше. Дјечак је сакупио 176, а дјевојчица 3 пута више.  Колико су флаша сакупили обоје?  Израз: 176 + 176 ∙ 3 = 176 + 528 = 704  Вриједност израза: 704  Одговор: Дјечак и дјевојчица су скупили 704 флаше.</vt:lpstr>
      <vt:lpstr>4. (6. задатак у уџбенику на стр. 126) На једном градилишту радило је 143 радника, на другом 286, а на трећем три пута више него на првом.  Колико је радника радило на сва три градилишта?   Израз: 143 + 286 + 143 ∙ 3 = 143 + 286 + 429 = 858  Вриједност израза: 858  Одговор: На сва три градилишта је радило 858 радника.   </vt:lpstr>
      <vt:lpstr> ЗАДАЦИ ЗА САМОСТАЛАН РАД  У уџбенику „Математика”, на стр. 126. урадите задатке 7. и 8.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marina_uciteljica@yahoo.com</cp:lastModifiedBy>
  <cp:revision>19</cp:revision>
  <dcterms:created xsi:type="dcterms:W3CDTF">2020-05-12T15:52:28Z</dcterms:created>
  <dcterms:modified xsi:type="dcterms:W3CDTF">2020-05-14T09:27:51Z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