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66" r:id="rId4"/>
    <p:sldId id="258" r:id="rId5"/>
    <p:sldId id="263" r:id="rId6"/>
    <p:sldId id="267" r:id="rId7"/>
    <p:sldId id="264" r:id="rId8"/>
    <p:sldId id="259" r:id="rId9"/>
    <p:sldId id="265" r:id="rId10"/>
    <p:sldId id="26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238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3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249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87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74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834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06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30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782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345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403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231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FF3802C-5171-4BAC-BC9C-A67660F78C2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F50963B-15CF-4ED2-BBF5-11E726500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028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474" y="1816100"/>
            <a:ext cx="10747649" cy="3196167"/>
          </a:xfrm>
        </p:spPr>
        <p:txBody>
          <a:bodyPr>
            <a:normAutofit/>
          </a:bodyPr>
          <a:lstStyle/>
          <a:p>
            <a:pPr algn="ctr"/>
            <a:r>
              <a:rPr lang="sr-Cyrl-R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Стварање НДХ и покрети отпора</a:t>
            </a:r>
            <a:br>
              <a:rPr lang="sr-Cyrl-RS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обрада</a:t>
            </a:r>
            <a:endParaRPr lang="en-US" sz="54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800" y="457200"/>
            <a:ext cx="499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Познавање друштва</a:t>
            </a:r>
            <a:endParaRPr lang="sr-Cyrl-BA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980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биљежавање 73.годишњице Битке на Козари, пренос у 11 часо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429" y="551544"/>
            <a:ext cx="10305143" cy="5689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258" y="106302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Покрети отпора након окупације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1789233"/>
            <a:ext cx="11201763" cy="44461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Покрети отпора: </a:t>
            </a:r>
            <a:r>
              <a:rPr lang="sr-Cyrl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sr-Cyrl-R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етнички </a:t>
            </a:r>
            <a:r>
              <a:rPr lang="sr-Cyrl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покрет и п</a:t>
            </a:r>
            <a:r>
              <a:rPr lang="sr-Cyrl-R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артизански </a:t>
            </a:r>
            <a:r>
              <a:rPr lang="sr-Cyrl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покрет.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Четнички покрет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предводио је </a:t>
            </a:r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Драгољуб (Дража) Михаиловић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који се залагао за борбу против окупатора и опстанак Краљевине Југославије.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Партизански покрет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предводио </a:t>
            </a:r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Јосип Броз Тито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који се залагао за брзо дизање устанка против окупатора и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рушење Краљевине.</a:t>
            </a:r>
            <a:endParaRPr lang="sr-Cyrl-R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73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41455" y="5694798"/>
            <a:ext cx="3373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Драгољуб Дража Михаиловић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upload.wikimedia.org/wikipedia/commons/7/72/Dra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415" y="408423"/>
            <a:ext cx="3810000" cy="5286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1/13/Josip_Broz_Tito_uniform_portrait.jpg/220px-Josip_Broz_Tito_uniform_portra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408423"/>
            <a:ext cx="3513602" cy="5286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59719" y="5694798"/>
            <a:ext cx="3043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Јосип Броз Тито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26275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</a:t>
            </a:r>
            <a:r>
              <a:rPr lang="sr-Cyrl-RS" sz="3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РАД: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057400"/>
            <a:ext cx="11226800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Зашто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није дошло до споразума између партизана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четника? (одговор ћете пронаћи у Уџбенику,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стр.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96)</a:t>
            </a:r>
            <a:endParaRPr lang="sr-Cyrl-R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Какав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био живот људи након окупације Краљевине Југославије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" indent="0">
              <a:buNone/>
            </a:pP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Погледај филм Вељка Булајића „Козара“.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51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738" y="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Подјела Краљевине Југославије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814" y="1509486"/>
            <a:ext cx="11145157" cy="3788229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 је почео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рат,  почела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и подјела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Краљевине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Југославије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R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r-Cyrl-R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Граничне дијелове окупирале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сусједне државе.</a:t>
            </a:r>
          </a:p>
          <a:p>
            <a:pPr algn="just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512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Независна Држава Хрватска — Википедија, слободна енциклопед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455" y="443345"/>
            <a:ext cx="11069781" cy="5902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923" y="-376030"/>
            <a:ext cx="10364451" cy="1736034"/>
          </a:xfrm>
        </p:spPr>
        <p:txBody>
          <a:bodyPr>
            <a:normAutofit/>
          </a:bodyPr>
          <a:lstStyle/>
          <a:p>
            <a:pPr algn="ctr"/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Стварање НДХ – страдање Срба, Јевреја и Рома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4958" y="1693832"/>
            <a:ext cx="10796813" cy="40393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састав </a:t>
            </a:r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Независне државе Хрватске (НДХ)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је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ушао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највећи дио Хрватске,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БиХ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Срем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R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Тадашњи вођа усташа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је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Анте </a:t>
            </a:r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Павелић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R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7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4777" y="580572"/>
            <a:ext cx="11387909" cy="561702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sr-Cyrl-R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НДХ</a:t>
            </a: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доноси </a:t>
            </a:r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расне законе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који подразумијевају 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постојање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 једног народа у тој држави (Хрвата). 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R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 је почело страдање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Срба (хапшење, спаљивање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села, убијање, превођење у католичанство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итд.)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13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ко је један Васојевић доказао хрватске злочине! - Седмиц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99" y="566056"/>
            <a:ext cx="10203543" cy="57041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8630" y="580572"/>
            <a:ext cx="10958284" cy="564605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sr-Cyrl-R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Посебан </a:t>
            </a: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облик страдања дешавао се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концентрационим логорима</a:t>
            </a:r>
            <a:r>
              <a:rPr lang="sr-Cyrl-R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R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Логора је било по цијелој држави и у њима је мучено и 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умрло стотине хиљада људи, жена и дјеце.</a:t>
            </a:r>
            <a:endParaRPr lang="sr-Latn-R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5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35" y="514225"/>
            <a:ext cx="5096440" cy="5643563"/>
          </a:xfrm>
        </p:spPr>
        <p:txBody>
          <a:bodyPr/>
          <a:lstStyle/>
          <a:p>
            <a:pPr marL="45720" indent="0">
              <a:buNone/>
            </a:pPr>
            <a:endParaRPr lang="sr-Cyrl-R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Поред Срба, настрадали су </a:t>
            </a:r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Јевреји, Роми и дио Хрвата.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простору НДХ највећи концентрациони логор био је у </a:t>
            </a:r>
            <a:r>
              <a:rPr lang="sr-Cyrl-R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Јасеновцу.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13517" y="5768705"/>
            <a:ext cx="408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Споменик страдалима у логору Јасеновац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Jasenovac skulptura | Mapio.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175" y="561705"/>
            <a:ext cx="6844825" cy="520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865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01" y="1219200"/>
            <a:ext cx="11111411" cy="4775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Терор и насиље усташа и страних окупатора, натјерао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је народ да се повлачи у </a:t>
            </a:r>
            <a:r>
              <a:rPr lang="sr-Cyrl-BA" sz="3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шуме и збјегове.</a:t>
            </a:r>
            <a:endParaRPr lang="en-US" sz="3200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3200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r-Cyrl-BA" sz="3200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Временом, народ је формирао покрете отпора 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непријатељу.</a:t>
            </a:r>
            <a:endParaRPr lang="sr-Cyrl-BA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5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308</Words>
  <Application>Microsoft Office PowerPoint</Application>
  <PresentationFormat>Custom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Basis</vt:lpstr>
      <vt:lpstr>Стварање НДХ и покрети отпора обрада</vt:lpstr>
      <vt:lpstr>Подјела Краљевине Југославије</vt:lpstr>
      <vt:lpstr>Slide 3</vt:lpstr>
      <vt:lpstr>Стварање НДХ – страдање Срба, Јевреја и Рома</vt:lpstr>
      <vt:lpstr>Slide 5</vt:lpstr>
      <vt:lpstr>Slide 6</vt:lpstr>
      <vt:lpstr>Slide 7</vt:lpstr>
      <vt:lpstr>Slide 8</vt:lpstr>
      <vt:lpstr>Slide 9</vt:lpstr>
      <vt:lpstr>Slide 10</vt:lpstr>
      <vt:lpstr>Покрети отпора након окупације</vt:lpstr>
      <vt:lpstr>Slide 12</vt:lpstr>
      <vt:lpstr>ЗАДАТАК ЗА САМОСТАЛАН РАД: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КРАЉЕВИНА ЈУГОСЛАВИЈА У ДРУГОМ СВЈЕТСКОМ РАТУ</dc:title>
  <dc:creator>Racunar</dc:creator>
  <cp:lastModifiedBy>Dragana Tendzeric</cp:lastModifiedBy>
  <cp:revision>48</cp:revision>
  <dcterms:created xsi:type="dcterms:W3CDTF">2020-03-18T19:09:20Z</dcterms:created>
  <dcterms:modified xsi:type="dcterms:W3CDTF">2020-05-15T10:39:58Z</dcterms:modified>
</cp:coreProperties>
</file>