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1" r:id="rId2"/>
    <p:sldId id="256" r:id="rId3"/>
    <p:sldId id="269" r:id="rId4"/>
    <p:sldId id="257" r:id="rId5"/>
    <p:sldId id="259" r:id="rId6"/>
    <p:sldId id="270" r:id="rId7"/>
    <p:sldId id="260" r:id="rId8"/>
    <p:sldId id="261" r:id="rId9"/>
    <p:sldId id="263" r:id="rId10"/>
    <p:sldId id="264" r:id="rId11"/>
    <p:sldId id="268" r:id="rId12"/>
    <p:sldId id="265" r:id="rId13"/>
    <p:sldId id="262" r:id="rId14"/>
    <p:sldId id="267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>
        <p:scale>
          <a:sx n="64" d="100"/>
          <a:sy n="64" d="100"/>
        </p:scale>
        <p:origin x="-682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0AB2-0186-4B79-A97D-969DB165DE8F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0D60F-FCF0-4F6C-A12F-E8D11580886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255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D60F-FCF0-4F6C-A12F-E8D115808862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359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D60F-FCF0-4F6C-A12F-E8D115808862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3067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B8E346-84B4-4431-AB85-3EB58B2C63ED}" type="datetimeFigureOut">
              <a:rPr lang="bs-Latn-BA" smtClean="0"/>
              <a:t>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9D7D8D-0EBB-4A7D-AB01-66A243802B6F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5022612"/>
            <a:ext cx="5112568" cy="1189229"/>
          </a:xfrm>
        </p:spPr>
        <p:txBody>
          <a:bodyPr>
            <a:normAutofit fontScale="25000" lnSpcReduction="20000"/>
          </a:bodyPr>
          <a:lstStyle/>
          <a:p>
            <a:pPr lvl="0" algn="l">
              <a:spcBef>
                <a:spcPts val="0"/>
              </a:spcBef>
            </a:pPr>
            <a:r>
              <a:rPr lang="sr-Cyrl-BA" sz="14800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русский язык </a:t>
            </a:r>
          </a:p>
          <a:p>
            <a:pPr lvl="0" algn="r">
              <a:spcBef>
                <a:spcPts val="0"/>
              </a:spcBef>
            </a:pPr>
            <a:r>
              <a:rPr lang="sr-Cyrl-BA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/>
            </a:r>
            <a:br>
              <a:rPr lang="sr-Cyrl-BA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</a:br>
            <a:r>
              <a:rPr lang="sr-Cyrl-BA" sz="10000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шестой класс</a:t>
            </a:r>
            <a:endParaRPr lang="bs-Latn-BA" sz="10000" dirty="0">
              <a:solidFill>
                <a:schemeClr val="accent1">
                  <a:lumMod val="50000"/>
                </a:schemeClr>
              </a:solidFill>
              <a:latin typeface="Lucida Sans Unicode"/>
            </a:endParaRPr>
          </a:p>
          <a:p>
            <a:endParaRPr lang="bs-Latn-BA" sz="2600" dirty="0"/>
          </a:p>
        </p:txBody>
      </p:sp>
      <p:pic>
        <p:nvPicPr>
          <p:cNvPr id="4" name="Picture 2" descr="Ruski jezik - nivo B1 - RU-SLOVO Škola ruskog jezika Beogr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" y="-32768"/>
            <a:ext cx="9128032" cy="5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07496"/>
          </a:xfrm>
        </p:spPr>
        <p:txBody>
          <a:bodyPr>
            <a:normAutofit fontScale="90000"/>
          </a:bodyPr>
          <a:lstStyle/>
          <a:p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sz="5300" dirty="0"/>
              <a:t/>
            </a:r>
            <a:br>
              <a:rPr lang="bs-Cyrl-BA" sz="5300" dirty="0"/>
            </a:br>
            <a:r>
              <a:rPr lang="bs-Cyrl-BA" sz="49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bs-Cyrl-BA" sz="4900" dirty="0" smtClean="0">
                <a:solidFill>
                  <a:srgbClr val="00B050"/>
                </a:solidFill>
              </a:rPr>
              <a:t>Собака</a:t>
            </a:r>
            <a:r>
              <a:rPr lang="bs-Cyrl-BA" sz="4900" dirty="0" smtClean="0"/>
              <a:t> ночью </a:t>
            </a:r>
            <a:r>
              <a:rPr lang="bs-Cyrl-BA" sz="4900" dirty="0" smtClean="0">
                <a:solidFill>
                  <a:srgbClr val="7030A0"/>
                </a:solidFill>
              </a:rPr>
              <a:t>лаяла</a:t>
            </a:r>
            <a:r>
              <a:rPr lang="bs-Cyrl-BA" sz="4900" dirty="0" smtClean="0"/>
              <a:t>. </a:t>
            </a:r>
            <a:br>
              <a:rPr lang="bs-Cyrl-BA" sz="4900" dirty="0" smtClean="0"/>
            </a:br>
            <a:r>
              <a:rPr lang="bs-Cyrl-BA" sz="4900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bs-Cyrl-BA" sz="4900" dirty="0" smtClean="0">
                <a:solidFill>
                  <a:srgbClr val="00B050"/>
                </a:solidFill>
              </a:rPr>
              <a:t>Кошка</a:t>
            </a:r>
            <a:r>
              <a:rPr lang="bs-Cyrl-BA" sz="4900" dirty="0" smtClean="0"/>
              <a:t> днём </a:t>
            </a:r>
            <a:r>
              <a:rPr lang="bs-Cyrl-BA" sz="4900" dirty="0" smtClean="0">
                <a:solidFill>
                  <a:srgbClr val="7030A0"/>
                </a:solidFill>
              </a:rPr>
              <a:t>мяукала</a:t>
            </a:r>
            <a:r>
              <a:rPr lang="bs-Cyrl-BA" sz="4900" dirty="0" smtClean="0"/>
              <a:t>.</a:t>
            </a:r>
            <a:br>
              <a:rPr lang="bs-Cyrl-BA" sz="4900" dirty="0" smtClean="0"/>
            </a:br>
            <a:r>
              <a:rPr lang="bs-Cyrl-BA" sz="4900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bs-Cyrl-BA" sz="4900" dirty="0" smtClean="0">
                <a:solidFill>
                  <a:srgbClr val="00B050"/>
                </a:solidFill>
              </a:rPr>
              <a:t>Петух</a:t>
            </a:r>
            <a:r>
              <a:rPr lang="bs-Cyrl-BA" sz="4900" dirty="0" smtClean="0"/>
              <a:t> утром </a:t>
            </a:r>
            <a:r>
              <a:rPr lang="bs-Cyrl-BA" sz="4900" dirty="0" smtClean="0">
                <a:solidFill>
                  <a:srgbClr val="7030A0"/>
                </a:solidFill>
              </a:rPr>
              <a:t>кукарекал</a:t>
            </a:r>
            <a:r>
              <a:rPr lang="bs-Cyrl-BA" sz="4900" dirty="0" smtClean="0"/>
              <a:t>.</a:t>
            </a:r>
            <a:br>
              <a:rPr lang="bs-Cyrl-BA" sz="4900" dirty="0" smtClean="0"/>
            </a:br>
            <a:r>
              <a:rPr lang="bs-Cyrl-BA" sz="4900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bs-Cyrl-BA" sz="4900" dirty="0" smtClean="0">
                <a:solidFill>
                  <a:srgbClr val="00B050"/>
                </a:solidFill>
              </a:rPr>
              <a:t>Корова</a:t>
            </a:r>
            <a:r>
              <a:rPr lang="bs-Cyrl-BA" sz="4900" dirty="0" smtClean="0"/>
              <a:t> вечером </a:t>
            </a:r>
            <a:r>
              <a:rPr lang="bs-Cyrl-BA" sz="4900" dirty="0" smtClean="0">
                <a:solidFill>
                  <a:srgbClr val="7030A0"/>
                </a:solidFill>
              </a:rPr>
              <a:t>мычала</a:t>
            </a:r>
            <a:r>
              <a:rPr lang="bs-Cyrl-BA" sz="4900" dirty="0" smtClean="0"/>
              <a:t>.</a:t>
            </a:r>
            <a:br>
              <a:rPr lang="bs-Cyrl-BA" sz="4900" dirty="0" smtClean="0"/>
            </a:br>
            <a:r>
              <a:rPr lang="bs-Cyrl-BA" sz="4900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bs-Cyrl-BA" sz="4900" dirty="0" smtClean="0">
                <a:solidFill>
                  <a:srgbClr val="00B050"/>
                </a:solidFill>
              </a:rPr>
              <a:t>Птица</a:t>
            </a:r>
            <a:r>
              <a:rPr lang="bs-Cyrl-BA" sz="4900" dirty="0" smtClean="0"/>
              <a:t> утром </a:t>
            </a:r>
            <a:r>
              <a:rPr lang="bs-Cyrl-BA" sz="4900" dirty="0" smtClean="0">
                <a:solidFill>
                  <a:srgbClr val="7030A0"/>
                </a:solidFill>
              </a:rPr>
              <a:t>пела</a:t>
            </a:r>
            <a:r>
              <a:rPr lang="bs-Cyrl-BA" sz="4900" dirty="0" smtClean="0"/>
              <a:t>.</a:t>
            </a:r>
            <a:r>
              <a:rPr lang="bs-Cyrl-BA" sz="6000" dirty="0" smtClean="0"/>
              <a:t/>
            </a:r>
            <a:br>
              <a:rPr lang="bs-Cyrl-BA" sz="6000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662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692696"/>
            <a:ext cx="5688631" cy="9244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s-Cyrl-BA" sz="2800" b="1" i="1" dirty="0" smtClean="0">
                <a:solidFill>
                  <a:schemeClr val="accent1">
                    <a:lumMod val="50000"/>
                  </a:schemeClr>
                </a:solidFill>
              </a:rPr>
              <a:t>МНОЖЕСТВЕННОЕ ЧИСЛО СУЩЕСТВИТЕЛЬНЫХ </a:t>
            </a:r>
            <a:endParaRPr lang="bs-Latn-BA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bs-Cyrl-BA" dirty="0" smtClean="0"/>
              <a:t>           </a:t>
            </a:r>
            <a:r>
              <a:rPr lang="bs-Cyrl-BA" sz="3200" dirty="0" smtClean="0"/>
              <a:t>- </a:t>
            </a:r>
            <a:r>
              <a:rPr lang="bs-Cyrl-BA" sz="32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endParaRPr lang="bs-Cyrl-BA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s-Cyrl-BA" sz="2800" dirty="0" smtClean="0">
                <a:solidFill>
                  <a:schemeClr val="accent1">
                    <a:lumMod val="50000"/>
                  </a:schemeClr>
                </a:solidFill>
              </a:rPr>
              <a:t>После мягких согласных: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800" dirty="0" smtClean="0">
                <a:solidFill>
                  <a:schemeClr val="accent1">
                    <a:lumMod val="50000"/>
                  </a:schemeClr>
                </a:solidFill>
              </a:rPr>
              <a:t>Гость – гост</a:t>
            </a:r>
            <a:r>
              <a:rPr lang="bs-Cyrl-BA" sz="2800" dirty="0" smtClean="0">
                <a:solidFill>
                  <a:srgbClr val="7030A0"/>
                </a:solidFill>
              </a:rPr>
              <a:t>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800" dirty="0" smtClean="0">
                <a:solidFill>
                  <a:schemeClr val="accent1">
                    <a:lumMod val="50000"/>
                  </a:schemeClr>
                </a:solidFill>
              </a:rPr>
              <a:t>Кухня – кухн</a:t>
            </a:r>
            <a:r>
              <a:rPr lang="bs-Cyrl-BA" sz="2800" dirty="0" smtClean="0">
                <a:solidFill>
                  <a:srgbClr val="7030A0"/>
                </a:solidFill>
              </a:rPr>
              <a:t>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800" dirty="0" smtClean="0">
                <a:solidFill>
                  <a:schemeClr val="accent1">
                    <a:lumMod val="50000"/>
                  </a:schemeClr>
                </a:solidFill>
              </a:rPr>
              <a:t>Рояль – роял</a:t>
            </a:r>
            <a:r>
              <a:rPr lang="bs-Cyrl-BA" sz="2800" dirty="0" smtClean="0">
                <a:solidFill>
                  <a:srgbClr val="7030A0"/>
                </a:solidFill>
              </a:rPr>
              <a:t>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800" dirty="0" smtClean="0">
                <a:solidFill>
                  <a:schemeClr val="accent1">
                    <a:lumMod val="50000"/>
                  </a:schemeClr>
                </a:solidFill>
              </a:rPr>
              <a:t>После согласных. К, Г, Х, Ч,Ж,Ш,Щ</a:t>
            </a:r>
            <a:endParaRPr lang="bs-Latn-B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s-Cyrl-BA" dirty="0" smtClean="0"/>
              <a:t> </a:t>
            </a:r>
            <a:r>
              <a:rPr lang="bs-Cyrl-BA" sz="3200" dirty="0" smtClean="0"/>
              <a:t> -</a:t>
            </a:r>
            <a:r>
              <a:rPr lang="bs-Cyrl-BA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s-Cyrl-BA" sz="3200" dirty="0" smtClean="0">
                <a:solidFill>
                  <a:schemeClr val="accent1">
                    <a:lumMod val="50000"/>
                  </a:schemeClr>
                </a:solidFill>
              </a:rPr>
              <a:t>Ы   </a:t>
            </a:r>
            <a:endParaRPr lang="bs-Latn-B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725144" cy="34718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>
                <a:solidFill>
                  <a:schemeClr val="accent1">
                    <a:lumMod val="50000"/>
                  </a:schemeClr>
                </a:solidFill>
              </a:rPr>
              <a:t>После остальных: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>
                <a:solidFill>
                  <a:schemeClr val="accent1">
                    <a:lumMod val="50000"/>
                  </a:schemeClr>
                </a:solidFill>
              </a:rPr>
              <a:t>Слон – слон</a:t>
            </a:r>
            <a:r>
              <a:rPr lang="bs-Cyrl-BA" sz="3200" dirty="0" smtClean="0">
                <a:solidFill>
                  <a:srgbClr val="7030A0"/>
                </a:solidFill>
              </a:rPr>
              <a:t>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>
                <a:solidFill>
                  <a:schemeClr val="accent1">
                    <a:lumMod val="50000"/>
                  </a:schemeClr>
                </a:solidFill>
              </a:rPr>
              <a:t>Птица – птиц</a:t>
            </a:r>
            <a:r>
              <a:rPr lang="bs-Cyrl-BA" sz="3200" dirty="0" smtClean="0">
                <a:solidFill>
                  <a:srgbClr val="7030A0"/>
                </a:solidFill>
              </a:rPr>
              <a:t>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>
                <a:solidFill>
                  <a:schemeClr val="accent1">
                    <a:lumMod val="50000"/>
                  </a:schemeClr>
                </a:solidFill>
              </a:rPr>
              <a:t>Корова - коров</a:t>
            </a:r>
            <a:r>
              <a:rPr lang="bs-Cyrl-BA" sz="3200" dirty="0" smtClean="0">
                <a:solidFill>
                  <a:srgbClr val="7030A0"/>
                </a:solidFill>
              </a:rPr>
              <a:t>ы</a:t>
            </a:r>
            <a:endParaRPr lang="bs-Latn-B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ПРОШЕДШЕЕ ВРЕМЯ ГЛАГОЛОВ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640" y="1844824"/>
            <a:ext cx="4040188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/>
              <a:t>-Л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/>
              <a:t>-ЛА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/>
              <a:t>-ЛО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200" dirty="0" smtClean="0"/>
              <a:t>-ЛИ</a:t>
            </a:r>
          </a:p>
          <a:p>
            <a:endParaRPr lang="bs-Cyrl-BA" dirty="0"/>
          </a:p>
          <a:p>
            <a:pPr marL="0" indent="0">
              <a:buNone/>
            </a:pPr>
            <a:r>
              <a:rPr lang="bs-Cyrl-BA" i="1" dirty="0" smtClean="0"/>
              <a:t>Пример:</a:t>
            </a:r>
          </a:p>
          <a:p>
            <a:r>
              <a:rPr lang="bs-Cyrl-BA" dirty="0" smtClean="0"/>
              <a:t>Собаки ночью лаяли.</a:t>
            </a:r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2060848"/>
            <a:ext cx="3816424" cy="2304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s-Cyrl-BA" sz="2400" dirty="0" smtClean="0"/>
              <a:t>Кот спа</a:t>
            </a:r>
            <a:r>
              <a:rPr lang="bs-Cyrl-BA" sz="2400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bs-Cyrl-BA" sz="2400" dirty="0" smtClean="0"/>
              <a:t> в кресле.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400" dirty="0" smtClean="0"/>
              <a:t>Маша писа</a:t>
            </a:r>
            <a:r>
              <a:rPr lang="bs-Cyrl-BA" sz="2400" dirty="0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bs-Cyrl-BA" sz="2400" dirty="0" smtClean="0"/>
              <a:t> задание.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400" dirty="0" smtClean="0"/>
              <a:t>Письмо лежа</a:t>
            </a:r>
            <a:r>
              <a:rPr lang="bs-Cyrl-BA" sz="2400" dirty="0" smtClean="0">
                <a:solidFill>
                  <a:schemeClr val="accent6">
                    <a:lumMod val="50000"/>
                  </a:schemeClr>
                </a:solidFill>
              </a:rPr>
              <a:t>ло</a:t>
            </a:r>
            <a:r>
              <a:rPr lang="bs-Cyrl-BA" sz="2400" dirty="0" smtClean="0"/>
              <a:t> в </a:t>
            </a:r>
            <a:r>
              <a:rPr lang="bs-Cyrl-BA" sz="2400" dirty="0" smtClean="0"/>
              <a:t>ящи</a:t>
            </a:r>
            <a:r>
              <a:rPr lang="bs-Cyrl-BA" sz="2400" dirty="0" smtClean="0"/>
              <a:t>ке</a:t>
            </a:r>
            <a:r>
              <a:rPr lang="bs-Cyrl-BA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2400" dirty="0" smtClean="0"/>
              <a:t>Вова и Саша игра</a:t>
            </a:r>
            <a:r>
              <a:rPr lang="bs-Cyrl-BA" sz="2400" dirty="0" smtClean="0">
                <a:solidFill>
                  <a:schemeClr val="accent6">
                    <a:lumMod val="50000"/>
                  </a:schemeClr>
                </a:solidFill>
              </a:rPr>
              <a:t>ли</a:t>
            </a:r>
            <a:r>
              <a:rPr lang="bs-Cyrl-BA" sz="2400" dirty="0" smtClean="0"/>
              <a:t> в снежки.</a:t>
            </a:r>
            <a:endParaRPr lang="bs-Latn-BA" sz="2400" dirty="0"/>
          </a:p>
        </p:txBody>
      </p:sp>
    </p:spTree>
    <p:extLst>
      <p:ext uri="{BB962C8B-B14F-4D97-AF65-F5344CB8AC3E}">
        <p14:creationId xmlns:p14="http://schemas.microsoft.com/office/powerpoint/2010/main" val="31876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27168" cy="850106"/>
          </a:xfrm>
        </p:spPr>
        <p:txBody>
          <a:bodyPr/>
          <a:lstStyle/>
          <a:p>
            <a:r>
              <a:rPr lang="bs-Cyrl-BA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bs-Cyrl-BA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bs-Latn-BA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16883" y="1052736"/>
            <a:ext cx="4041775" cy="6397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r-Cyrl-BA" sz="1800" b="0" dirty="0" smtClean="0"/>
              <a:t>3.     </a:t>
            </a:r>
            <a:r>
              <a:rPr lang="sr-Cyrl-BA" sz="1800" b="1" dirty="0" smtClean="0"/>
              <a:t>Рассмотрите </a:t>
            </a:r>
            <a:r>
              <a:rPr lang="sr-Cyrl-BA" sz="1800" b="1" dirty="0" smtClean="0"/>
              <a:t>животных </a:t>
            </a:r>
            <a:r>
              <a:rPr lang="sr-Cyrl-BA" sz="1800" b="1" dirty="0" smtClean="0"/>
              <a:t>на </a:t>
            </a:r>
            <a:r>
              <a:rPr lang="sr-Cyrl-BA" sz="1800" b="1" dirty="0" smtClean="0"/>
              <a:t>картинках </a:t>
            </a:r>
            <a:r>
              <a:rPr lang="sr-Cyrl-BA" sz="1800" b="1" dirty="0" smtClean="0"/>
              <a:t>и назовите их:</a:t>
            </a:r>
            <a:endParaRPr lang="bs-Latn-BA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937" y="1487289"/>
            <a:ext cx="3616055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s-Cyrl-BA" sz="2000" b="1" dirty="0" smtClean="0"/>
              <a:t>Трансформировать </a:t>
            </a:r>
            <a:r>
              <a:rPr lang="bs-Cyrl-BA" sz="2000" b="1" dirty="0" smtClean="0"/>
              <a:t>предложения во множественное число! Страница 87.</a:t>
            </a:r>
          </a:p>
          <a:p>
            <a:pPr marL="457200" indent="-457200">
              <a:buFont typeface="+mj-lt"/>
              <a:buAutoNum type="arabicPeriod"/>
            </a:pPr>
            <a:endParaRPr lang="bs-Cyrl-BA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bs-Cyrl-BA" sz="2000" b="1" dirty="0"/>
              <a:t>Прочитать текст „В зоопарке“ и ответить на вопросы на странице 84.</a:t>
            </a:r>
            <a:endParaRPr lang="bs-Latn-BA" sz="2000" b="1" dirty="0"/>
          </a:p>
          <a:p>
            <a:pPr marL="457200" indent="-457200">
              <a:buFont typeface="+mj-lt"/>
              <a:buAutoNum type="arabicPeriod"/>
            </a:pPr>
            <a:endParaRPr lang="bs-Latn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705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2933"/>
            <a:ext cx="1847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67" y="3384074"/>
            <a:ext cx="18478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01585"/>
            <a:ext cx="1857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884368" y="4797152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b="1" dirty="0" smtClean="0"/>
              <a:t>4</a:t>
            </a:r>
            <a:endParaRPr lang="bs-Latn-BA" sz="1400" b="1" dirty="0"/>
          </a:p>
        </p:txBody>
      </p:sp>
      <p:sp>
        <p:nvSpPr>
          <p:cNvPr id="9" name="Oval 8"/>
          <p:cNvSpPr/>
          <p:nvPr/>
        </p:nvSpPr>
        <p:spPr>
          <a:xfrm>
            <a:off x="7218044" y="6467772"/>
            <a:ext cx="21602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b="1" dirty="0" smtClean="0"/>
              <a:t>5</a:t>
            </a:r>
            <a:endParaRPr lang="bs-Latn-BA" sz="1400" b="1" dirty="0"/>
          </a:p>
        </p:txBody>
      </p:sp>
    </p:spTree>
    <p:extLst>
      <p:ext uri="{BB962C8B-B14F-4D97-AF65-F5344CB8AC3E}">
        <p14:creationId xmlns:p14="http://schemas.microsoft.com/office/powerpoint/2010/main" val="17610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125113" cy="924475"/>
          </a:xfrm>
        </p:spPr>
        <p:txBody>
          <a:bodyPr>
            <a:normAutofit/>
          </a:bodyPr>
          <a:lstStyle/>
          <a:p>
            <a:r>
              <a:rPr lang="sr-Cyrl-BA" b="1" dirty="0" smtClean="0"/>
              <a:t>СПАСИБО ЗА ВНИМАНИЕ</a:t>
            </a:r>
            <a:endParaRPr lang="bs-Latn-B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6346"/>
            <a:ext cx="7359668" cy="49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054" y="5157192"/>
            <a:ext cx="7772400" cy="1470025"/>
          </a:xfrm>
        </p:spPr>
        <p:txBody>
          <a:bodyPr>
            <a:noAutofit/>
          </a:bodyPr>
          <a:lstStyle/>
          <a:p>
            <a:r>
              <a:rPr lang="bs-Cyrl-B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bs-Cyrl-BA" sz="8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s-Cyrl-B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ЗООПАРКЕ</a:t>
            </a:r>
            <a:endParaRPr lang="bs-Latn-BA" sz="8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31678" cy="500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33914" cy="68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316416" cy="554461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3600" b="1" dirty="0" smtClean="0">
                <a:solidFill>
                  <a:srgbClr val="7030A0"/>
                </a:solidFill>
              </a:rPr>
              <a:t>   </a:t>
            </a:r>
            <a:r>
              <a:rPr lang="bs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живут рядом с человеком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человек заботится о них и о потомстве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строит им жилища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кормит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продукты питания от животных:  молоко, мясо, яйца</a:t>
            </a:r>
            <a:endParaRPr lang="bs-Latn-B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2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06" y="51753"/>
            <a:ext cx="8229600" cy="1143000"/>
          </a:xfrm>
        </p:spPr>
        <p:txBody>
          <a:bodyPr/>
          <a:lstStyle/>
          <a:p>
            <a:r>
              <a:rPr lang="bs-Cyrl-BA" dirty="0" smtClean="0"/>
              <a:t>             </a:t>
            </a:r>
            <a:r>
              <a:rPr lang="bs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живот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</a:t>
            </a:r>
            <a:r>
              <a:rPr lang="bs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i2.rozetka.ua/goods/12364243/50893518_images_12364243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46" y="600844"/>
            <a:ext cx="1945754" cy="19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" y="671852"/>
            <a:ext cx="1950413" cy="195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Сродна сл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31" y="4646977"/>
            <a:ext cx="39699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30" y="2648322"/>
            <a:ext cx="2282846" cy="20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546"/>
            <a:ext cx="4431255" cy="249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18956"/>
            <a:ext cx="2376263" cy="193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546597"/>
            <a:ext cx="2062904" cy="17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30"/>
            <a:ext cx="9071992" cy="68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ingle Corner Rectangle 4"/>
          <p:cNvSpPr/>
          <p:nvPr/>
        </p:nvSpPr>
        <p:spPr>
          <a:xfrm>
            <a:off x="8204881" y="6597352"/>
            <a:ext cx="827584" cy="24737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50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620688"/>
            <a:ext cx="6048672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s-Cyrl-BA" sz="3600" dirty="0" smtClean="0"/>
              <a:t>Живут на воле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600" dirty="0" smtClean="0"/>
              <a:t>Сами себе добывают пищу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600" dirty="0" smtClean="0"/>
              <a:t>Защищаются от врагов и непогоды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600" dirty="0" smtClean="0"/>
              <a:t>Сами устраивают </a:t>
            </a:r>
            <a:r>
              <a:rPr lang="bs-Cyrl-BA" sz="3600" dirty="0"/>
              <a:t>с</a:t>
            </a:r>
            <a:r>
              <a:rPr lang="bs-Cyrl-BA" sz="3600" dirty="0" smtClean="0"/>
              <a:t>ебе жильё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Cyrl-BA" sz="3600" dirty="0" smtClean="0"/>
              <a:t>Выводят потомство</a:t>
            </a: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19048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42" y="448894"/>
            <a:ext cx="1731274" cy="19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534"/>
            <a:ext cx="2009006" cy="25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32" y="2830633"/>
            <a:ext cx="2348481" cy="17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7" y="3048283"/>
            <a:ext cx="2045270" cy="11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35671"/>
            <a:ext cx="3144194" cy="19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2924382" cy="240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3525"/>
            <a:ext cx="2143682" cy="175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2195137" cy="178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Cyrl-BA" dirty="0" smtClean="0"/>
              <a:t>Ответим на вопросы!</a:t>
            </a:r>
            <a:br>
              <a:rPr lang="bs-Cyrl-BA" dirty="0" smtClean="0"/>
            </a:br>
            <a:r>
              <a:rPr lang="bs-Cyrl-BA" dirty="0" smtClean="0"/>
              <a:t>1.  Какое твоё любимое животное?</a:t>
            </a:r>
            <a:br>
              <a:rPr lang="bs-Cyrl-BA" dirty="0" smtClean="0"/>
            </a:br>
            <a:r>
              <a:rPr lang="bs-Cyrl-BA" dirty="0" smtClean="0"/>
              <a:t>2. У тебя есть дома кошка, собака или попугай?</a:t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>1. Моё любимое животное кошка.</a:t>
            </a:r>
            <a:br>
              <a:rPr lang="bs-Cyrl-BA" dirty="0" smtClean="0"/>
            </a:br>
            <a:r>
              <a:rPr lang="bs-Cyrl-BA" dirty="0" smtClean="0"/>
              <a:t>2. У меня дома есть собака.</a:t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608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Custom 4">
      <a:dk1>
        <a:srgbClr val="66822D"/>
      </a:dk1>
      <a:lt1>
        <a:sysClr val="window" lastClr="FFFFFF"/>
      </a:lt1>
      <a:dk2>
        <a:srgbClr val="689716"/>
      </a:dk2>
      <a:lt2>
        <a:srgbClr val="689716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130</TotalTime>
  <Words>187</Words>
  <Application>Microsoft Office PowerPoint</Application>
  <PresentationFormat>On-screen Show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Spring</vt:lpstr>
      <vt:lpstr>PowerPoint Presentation</vt:lpstr>
      <vt:lpstr>В       ЗООПАРКЕ</vt:lpstr>
      <vt:lpstr>PowerPoint Presentation</vt:lpstr>
      <vt:lpstr>PowerPoint Presentation</vt:lpstr>
      <vt:lpstr>             Домашние животные</vt:lpstr>
      <vt:lpstr>PowerPoint Presentation</vt:lpstr>
      <vt:lpstr>PowerPoint Presentation</vt:lpstr>
      <vt:lpstr>PowerPoint Presentation</vt:lpstr>
      <vt:lpstr>Ответим на вопросы! 1.  Какое твоё любимое животное? 2. У тебя есть дома кошка, собака или попугай?  1. Моё любимое животное кошка. 2. У меня дома есть собака.      </vt:lpstr>
      <vt:lpstr>  1. Собака ночью лаяла.  2. Кошка днём мяукала. 3. Петух утром кукарекал. 4. Корова вечером мычала. 5. Птица утром пела.    </vt:lpstr>
      <vt:lpstr>МНОЖЕСТВЕННОЕ ЧИСЛО СУЩЕСТВИТЕЛЬНЫХ </vt:lpstr>
      <vt:lpstr>ПРОШЕДШЕЕ ВРЕМЯ ГЛАГОЛОВ</vt:lpstr>
      <vt:lpstr>         Домашнее задание: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    ЗООПАРКЕ</dc:title>
  <dc:creator>DELL</dc:creator>
  <cp:lastModifiedBy>DELL</cp:lastModifiedBy>
  <cp:revision>13</cp:revision>
  <dcterms:created xsi:type="dcterms:W3CDTF">2020-05-08T03:51:42Z</dcterms:created>
  <dcterms:modified xsi:type="dcterms:W3CDTF">2020-05-09T12:29:02Z</dcterms:modified>
</cp:coreProperties>
</file>