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74" r:id="rId4"/>
    <p:sldId id="275" r:id="rId5"/>
    <p:sldId id="276" r:id="rId6"/>
    <p:sldId id="277" r:id="rId7"/>
    <p:sldId id="280" r:id="rId8"/>
    <p:sldId id="27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08FE8-D9DC-4D76-A35E-29A543BF2D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08FE8-D9DC-4D76-A35E-29A543BF2D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bs-Cyrl-BA" sz="4400" b="1" dirty="0" smtClean="0">
                <a:solidFill>
                  <a:schemeClr val="tx1"/>
                </a:solidFill>
              </a:rPr>
              <a:t>9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5452"/>
            <a:ext cx="7543800" cy="1525748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>ПРОПАСТ  ЈУГОСЛАВИЈЕ.</a:t>
            </a:r>
            <a:b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8326"/>
            <a:ext cx="7543800" cy="5211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Уџбеник стр.178-181</a:t>
            </a:r>
          </a:p>
          <a:p>
            <a:pPr algn="just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endParaRPr lang="sr-Cyrl-RS" sz="2400" dirty="0" smtClean="0"/>
          </a:p>
        </p:txBody>
      </p:sp>
      <p:pic>
        <p:nvPicPr>
          <p:cNvPr id="4" name="Picture 3" descr="преузимањ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43200"/>
            <a:ext cx="4271521" cy="3199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ПРОПАСТ  ЈУГОСЛАВИЈЕ.</a:t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6858000" cy="4525963"/>
          </a:xfrm>
        </p:spPr>
        <p:txBody>
          <a:bodyPr>
            <a:normAutofit/>
          </a:bodyPr>
          <a:lstStyle/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Обнова парламентарне демократије</a:t>
            </a:r>
          </a:p>
          <a:p>
            <a:endParaRPr lang="sr-Cyrl-R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1990. године одржани слободни вишестраначки избори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Побједа националних странака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ПРОПАСТ  ЈУГОСЛАВИЈЕ.</a:t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Распад и(ли) разбијање Југославије</a:t>
            </a: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Питање: федерација или конфедерација?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25.јуна 1991.године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 Словенија и Хрватска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 прогласиле су </a:t>
            </a:r>
          </a:p>
          <a:p>
            <a:pPr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     независност.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r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199" y="2971800"/>
            <a:ext cx="4288061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ПРОПАСТ  ЈУГОСЛАВИЈЕ.</a:t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Рат у Словенији трајао је десет дана. 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Председништво СФРЈ одлучило је да повуче ЈНА из Словеније.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То је био крај Титове Југославије.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За политичку кризу међународна заједница окривила је Србију и увела санкције.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ПРОПАСТ  ЈУГОСЛАВИЈЕ.</a:t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602163"/>
          </a:xfrm>
        </p:spPr>
        <p:txBody>
          <a:bodyPr>
            <a:normAutofit/>
          </a:bodyPr>
          <a:lstStyle/>
          <a:p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Рат у Хрватској</a:t>
            </a:r>
          </a:p>
          <a:p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Уставом из децембра 1990. године Србима је укинут статус конститутивног народа.</a:t>
            </a:r>
          </a:p>
          <a:p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Срби у Хрватској стварају Републику </a:t>
            </a:r>
          </a:p>
          <a:p>
            <a:pPr>
              <a:buNone/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    Српску Крајину (РСК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Рат је трајао од 1991.године </a:t>
            </a:r>
          </a:p>
          <a:p>
            <a:pPr>
              <a:buNone/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    до 1995. године.</a:t>
            </a:r>
          </a:p>
          <a:p>
            <a:pPr>
              <a:buNone/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Republika_srpska_kraj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429000"/>
            <a:ext cx="3263117" cy="2279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ПРОПАСТ  ЈУГОСЛАВИЈЕ.</a:t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25963"/>
          </a:xfrm>
        </p:spPr>
        <p:txBody>
          <a:bodyPr>
            <a:normAutofit/>
          </a:bodyPr>
          <a:lstStyle/>
          <a:p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Хрватска је међународно призната јануара </a:t>
            </a:r>
          </a:p>
          <a:p>
            <a:pPr>
              <a:buNone/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    1992. године</a:t>
            </a:r>
          </a:p>
          <a:p>
            <a:pPr>
              <a:buNone/>
            </a:pPr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РСК је стављена </a:t>
            </a:r>
          </a:p>
          <a:p>
            <a:pPr>
              <a:buNone/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    под заштиту ОУН.</a:t>
            </a:r>
          </a:p>
          <a:p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У операцијам “Бљесак” и “Олуја” 1995. године Хрватска војска је заузела РСК и протјерали Србе</a:t>
            </a:r>
            <a:r>
              <a:rPr lang="sr-Cyrl-CS" sz="2800" dirty="0" smtClean="0"/>
              <a:t>.</a:t>
            </a:r>
          </a:p>
          <a:p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kcija_olu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286000"/>
            <a:ext cx="4042942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ПРОПАСТ  ЈУГОСЛАВИЈЕ.</a:t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10000"/>
            <a:ext cx="7620000" cy="2316163"/>
          </a:xfrm>
        </p:spPr>
        <p:txBody>
          <a:bodyPr>
            <a:normAutofit/>
          </a:bodyPr>
          <a:lstStyle/>
          <a:p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Посљедице ратова за југословенско насљеђе</a:t>
            </a: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Огромна материјална штета и прислне миграције становништва. </a:t>
            </a: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Југославија се распала на неколико малих независних држава.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20200503_12575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971801" y="1371600"/>
            <a:ext cx="3124200" cy="247535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ПРОПАСТ  ЈУГОСЛАВИЈЕ,</a:t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РАТОВИ ЗА ЈУГОСЛОВЕНСКО НАСЉЕЂЕ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Cyrl-B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Издвоји забиљешке у </a:t>
            </a:r>
            <a:r>
              <a:rPr lang="bs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своју свеску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</a:t>
            </a:r>
          </a:p>
          <a:p>
            <a:pPr marL="0" indent="0">
              <a:buNone/>
            </a:pP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уџбеника за сваки поднаслов (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стр.178-181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Одговори на питања на 181 страни</a:t>
            </a: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bs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више:  </a:t>
            </a:r>
            <a:r>
              <a:rPr lang="bs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 текста у уџбенику на страни 181, анализирај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су ратови за југословенско насљеђе приказивани у холивудским филмовима и зашто.</a:t>
            </a:r>
            <a:endParaRPr lang="bs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0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4676</TotalTime>
  <Words>264</Words>
  <Application>Microsoft Office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  ПРОПАСТ  ЈУГОСЛАВИЈЕ. РАТОВИ ЗА ЈУГОСЛОВЕНСКО НАСЉЕЂЕ    </vt:lpstr>
      <vt:lpstr>ПРОПАСТ  ЈУГОСЛАВИЈЕ. РАТОВИ ЗА ЈУГОСЛОВЕНСКО НАСЉЕЂЕ</vt:lpstr>
      <vt:lpstr>ПРОПАСТ  ЈУГОСЛАВИЈЕ. РАТОВИ ЗА ЈУГОСЛОВЕНСКО НАСЉЕЂЕ</vt:lpstr>
      <vt:lpstr>ПРОПАСТ  ЈУГОСЛАВИЈЕ. РАТОВИ ЗА ЈУГОСЛОВЕНСКО НАСЉЕЂЕ</vt:lpstr>
      <vt:lpstr>ПРОПАСТ  ЈУГОСЛАВИЈЕ. РАТОВИ ЗА ЈУГОСЛОВЕНСКО НАСЉЕЂЕ</vt:lpstr>
      <vt:lpstr>ПРОПАСТ  ЈУГОСЛАВИЈЕ. РАТОВИ ЗА ЈУГОСЛОВЕНСКО НАСЉЕЂЕ</vt:lpstr>
      <vt:lpstr>ПРОПАСТ  ЈУГОСЛАВИЈЕ. РАТОВИ ЗА ЈУГОСЛОВЕНСКО НАСЉЕЂЕ</vt:lpstr>
      <vt:lpstr>ПРОПАСТ  ЈУГОСЛАВИЈЕ, РАТОВИ ЗА ЈУГОСЛОВЕНСКО НАСЉЕЂЕ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Zoran</cp:lastModifiedBy>
  <cp:revision>341</cp:revision>
  <dcterms:created xsi:type="dcterms:W3CDTF">2017-07-14T07:47:05Z</dcterms:created>
  <dcterms:modified xsi:type="dcterms:W3CDTF">2020-05-10T09:19:02Z</dcterms:modified>
</cp:coreProperties>
</file>