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94A3A4-1869-4E11-98EE-D29FBDA1004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58BF9D-F8CE-4833-AAD4-EDB780F7AA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B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ЈЕДНАЧИНЕ – ОДРЕЂИВАЊЕ   НЕПОЗНАТОГ  САБИРКА</a:t>
            </a:r>
          </a:p>
          <a:p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ДРУГИ  РАЗРЕД:</a:t>
            </a:r>
            <a:br>
              <a:rPr lang="sr-Cyrl-BA" dirty="0" smtClean="0"/>
            </a:br>
            <a:r>
              <a:rPr lang="sr-Cyrl-BA" dirty="0" smtClean="0"/>
              <a:t>М  А  Т  Е  М  А  Т  И  К  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/>
              </a:rPr>
              <a:t></a:t>
            </a:r>
            <a:r>
              <a:rPr lang="en-US" dirty="0" smtClean="0">
                <a:sym typeface="Wingdings"/>
              </a:rPr>
              <a:t></a:t>
            </a:r>
            <a:r>
              <a:rPr lang="sr-Latn-BA" dirty="0" smtClean="0">
                <a:sym typeface="Wingdings"/>
              </a:rPr>
              <a:t/>
            </a:r>
            <a:br>
              <a:rPr lang="sr-Latn-BA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</a:t>
            </a:r>
            <a:r>
              <a:rPr lang="en-US" dirty="0" smtClean="0">
                <a:sym typeface="Wingdings"/>
              </a:rPr>
              <a:t>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4600" y="304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6096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6+X=14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43000" y="2590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5029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743200" y="24384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</a:t>
            </a:r>
            <a:r>
              <a:rPr kumimoji="0" lang="sr-Latn-BA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sr-Latn-BA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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038600" y="24384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</a:t>
            </a:r>
            <a:r>
              <a:rPr kumimoji="0" lang="sr-Latn-B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sr-Latn-B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2895600"/>
            <a:ext cx="106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X+11=19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66800" y="48768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</a:t>
            </a:r>
            <a:r>
              <a:rPr kumimoji="0" lang="sr-Latn-BA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sr-Latn-BA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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-228600" y="48768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62200" y="48768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</a:t>
            </a:r>
            <a:r>
              <a:rPr kumimoji="0" lang="sr-Latn-B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sr-Latn-B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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52578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8+X=16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1.  Ако  неком  броју додаш  број 9  добићеш  број 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19.  Ријеши  као  једначину.</a:t>
            </a:r>
          </a:p>
          <a:p>
            <a:endParaRPr lang="sr-Cyrl-BA" dirty="0" smtClean="0"/>
          </a:p>
          <a:p>
            <a:r>
              <a:rPr lang="sr-Cyrl-BA" dirty="0" smtClean="0"/>
              <a:t>2.  Један сабирак је број 11, а збир је 20.</a:t>
            </a:r>
          </a:p>
          <a:p>
            <a:pPr>
              <a:buNone/>
            </a:pPr>
            <a:r>
              <a:rPr lang="sr-Cyrl-BA" dirty="0" smtClean="0"/>
              <a:t>         Колики је други сабирак?</a:t>
            </a:r>
          </a:p>
          <a:p>
            <a:endParaRPr lang="sr-Cyrl-BA" dirty="0" smtClean="0"/>
          </a:p>
          <a:p>
            <a:r>
              <a:rPr lang="sr-Cyrl-BA" dirty="0" smtClean="0"/>
              <a:t>3.   Замислите неки број и увећајте га за 7.</a:t>
            </a:r>
          </a:p>
          <a:p>
            <a:pPr>
              <a:buNone/>
            </a:pPr>
            <a:r>
              <a:rPr lang="sr-Cyrl-BA" dirty="0" smtClean="0"/>
              <a:t>           Ако вам је резултат  17, који сте број  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 замислили?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 </a:t>
            </a:r>
            <a:r>
              <a:rPr lang="sr-Latn-BA" dirty="0" smtClean="0"/>
              <a:t>    </a:t>
            </a:r>
          </a:p>
          <a:p>
            <a:pPr>
              <a:buNone/>
            </a:pPr>
            <a:r>
              <a:rPr lang="sr-Latn-BA" dirty="0" smtClean="0"/>
              <a:t> </a:t>
            </a:r>
            <a:r>
              <a:rPr lang="sr-Latn-BA" dirty="0" smtClean="0"/>
              <a:t>   4.  </a:t>
            </a:r>
            <a:r>
              <a:rPr lang="sr-Cyrl-BA" dirty="0" smtClean="0"/>
              <a:t>Којем  броју  треба додати 4 да бисмо добили број</a:t>
            </a:r>
          </a:p>
          <a:p>
            <a:pPr>
              <a:buNone/>
            </a:pPr>
            <a:r>
              <a:rPr lang="sr-Cyrl-BA" dirty="0" smtClean="0"/>
              <a:t>          13?</a:t>
            </a:r>
            <a:endParaRPr lang="sr-Cyrl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71600" y="12954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600200" y="-762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9282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3925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7918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2718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8082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2400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2482" y="11062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83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79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97445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02245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7609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58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831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006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79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27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102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75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150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023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198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05400" y="13716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071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119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1445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26245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21609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071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246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7119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0167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342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3215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2390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26327" y="11062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43800" y="1371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629400" y="13716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1371600" y="27432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519282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828800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33600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38400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47918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52718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348082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962400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262482" y="2554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783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879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497445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802245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097609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958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831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006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1879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927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4102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7975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150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023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0198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105400" y="28194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4071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119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021445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326245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621609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4071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3246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7119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0167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215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2390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626327" y="25540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43800" y="28194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629400" y="28194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371600" y="4096434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519282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828800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133600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438400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747918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52718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348082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57600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62400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62482" y="390730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5783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879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497445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02245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097609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4958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8831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006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1879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4927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4102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7975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150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1023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198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105400" y="41726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4071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119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021445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326245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621609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4071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3246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7119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0167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9342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3215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2390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626327" y="3907303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7543800" y="4172634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629400" y="41726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1371600" y="60198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1519282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1828800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133600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438400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747918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052718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348082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657600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962400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4262482" y="5830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5783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51879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497445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802245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097609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4958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8831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8006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1879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4927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4102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7975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7150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1023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198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5105400" y="60960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4071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7119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021445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326245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621609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4071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3246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7119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0167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9342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3215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2390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626327" y="5830669"/>
            <a:ext cx="45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543800" y="60960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629400" y="60960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Freeform 230"/>
          <p:cNvSpPr/>
          <p:nvPr/>
        </p:nvSpPr>
        <p:spPr>
          <a:xfrm>
            <a:off x="1654629" y="491067"/>
            <a:ext cx="1553028" cy="815219"/>
          </a:xfrm>
          <a:custGeom>
            <a:avLst/>
            <a:gdLst>
              <a:gd name="connsiteX0" fmla="*/ 0 w 1553028"/>
              <a:gd name="connsiteY0" fmla="*/ 815219 h 815219"/>
              <a:gd name="connsiteX1" fmla="*/ 653142 w 1553028"/>
              <a:gd name="connsiteY1" fmla="*/ 2419 h 815219"/>
              <a:gd name="connsiteX2" fmla="*/ 1553028 w 1553028"/>
              <a:gd name="connsiteY2" fmla="*/ 800704 h 815219"/>
              <a:gd name="connsiteX3" fmla="*/ 1553028 w 1553028"/>
              <a:gd name="connsiteY3" fmla="*/ 800704 h 815219"/>
              <a:gd name="connsiteX4" fmla="*/ 1553028 w 1553028"/>
              <a:gd name="connsiteY4" fmla="*/ 800704 h 81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3028" h="815219">
                <a:moveTo>
                  <a:pt x="0" y="815219"/>
                </a:moveTo>
                <a:cubicBezTo>
                  <a:pt x="197152" y="410028"/>
                  <a:pt x="394304" y="4838"/>
                  <a:pt x="653142" y="2419"/>
                </a:cubicBezTo>
                <a:cubicBezTo>
                  <a:pt x="911980" y="0"/>
                  <a:pt x="1553028" y="800704"/>
                  <a:pt x="1553028" y="800704"/>
                </a:cubicBezTo>
                <a:lnTo>
                  <a:pt x="1553028" y="800704"/>
                </a:lnTo>
                <a:lnTo>
                  <a:pt x="1553028" y="80070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3207657" y="488648"/>
            <a:ext cx="3033486" cy="832152"/>
          </a:xfrm>
          <a:custGeom>
            <a:avLst/>
            <a:gdLst>
              <a:gd name="connsiteX0" fmla="*/ 0 w 3033486"/>
              <a:gd name="connsiteY0" fmla="*/ 803123 h 832152"/>
              <a:gd name="connsiteX1" fmla="*/ 537029 w 3033486"/>
              <a:gd name="connsiteY1" fmla="*/ 4838 h 832152"/>
              <a:gd name="connsiteX2" fmla="*/ 3033486 w 3033486"/>
              <a:gd name="connsiteY2" fmla="*/ 832152 h 832152"/>
              <a:gd name="connsiteX3" fmla="*/ 3033486 w 3033486"/>
              <a:gd name="connsiteY3" fmla="*/ 832152 h 83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3486" h="832152">
                <a:moveTo>
                  <a:pt x="0" y="803123"/>
                </a:moveTo>
                <a:cubicBezTo>
                  <a:pt x="15724" y="401561"/>
                  <a:pt x="31448" y="0"/>
                  <a:pt x="537029" y="4838"/>
                </a:cubicBezTo>
                <a:cubicBezTo>
                  <a:pt x="1042610" y="9676"/>
                  <a:pt x="3033486" y="832152"/>
                  <a:pt x="3033486" y="832152"/>
                </a:cubicBezTo>
                <a:lnTo>
                  <a:pt x="3033486" y="83215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1654629" y="1802191"/>
            <a:ext cx="3442304" cy="1040190"/>
          </a:xfrm>
          <a:custGeom>
            <a:avLst/>
            <a:gdLst>
              <a:gd name="connsiteX0" fmla="*/ 0 w 3442304"/>
              <a:gd name="connsiteY0" fmla="*/ 911980 h 1040190"/>
              <a:gd name="connsiteX1" fmla="*/ 609600 w 3442304"/>
              <a:gd name="connsiteY1" fmla="*/ 113695 h 1040190"/>
              <a:gd name="connsiteX2" fmla="*/ 3033485 w 3442304"/>
              <a:gd name="connsiteY2" fmla="*/ 229809 h 1040190"/>
              <a:gd name="connsiteX3" fmla="*/ 3062514 w 3442304"/>
              <a:gd name="connsiteY3" fmla="*/ 926495 h 1040190"/>
              <a:gd name="connsiteX4" fmla="*/ 3062514 w 3442304"/>
              <a:gd name="connsiteY4" fmla="*/ 911980 h 1040190"/>
              <a:gd name="connsiteX5" fmla="*/ 3062514 w 3442304"/>
              <a:gd name="connsiteY5" fmla="*/ 911980 h 104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2304" h="1040190">
                <a:moveTo>
                  <a:pt x="0" y="911980"/>
                </a:moveTo>
                <a:cubicBezTo>
                  <a:pt x="52009" y="569685"/>
                  <a:pt x="104019" y="227390"/>
                  <a:pt x="609600" y="113695"/>
                </a:cubicBezTo>
                <a:cubicBezTo>
                  <a:pt x="1115181" y="0"/>
                  <a:pt x="2624666" y="94342"/>
                  <a:pt x="3033485" y="229809"/>
                </a:cubicBezTo>
                <a:cubicBezTo>
                  <a:pt x="3442304" y="365276"/>
                  <a:pt x="3057676" y="812800"/>
                  <a:pt x="3062514" y="926495"/>
                </a:cubicBezTo>
                <a:cubicBezTo>
                  <a:pt x="3067352" y="1040190"/>
                  <a:pt x="3062514" y="911980"/>
                  <a:pt x="3062514" y="911980"/>
                </a:cubicBezTo>
                <a:lnTo>
                  <a:pt x="3062514" y="9119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4746171" y="1756229"/>
            <a:ext cx="2486781" cy="986971"/>
          </a:xfrm>
          <a:custGeom>
            <a:avLst/>
            <a:gdLst>
              <a:gd name="connsiteX0" fmla="*/ 0 w 2486781"/>
              <a:gd name="connsiteY0" fmla="*/ 986971 h 986971"/>
              <a:gd name="connsiteX1" fmla="*/ 537029 w 2486781"/>
              <a:gd name="connsiteY1" fmla="*/ 130628 h 986971"/>
              <a:gd name="connsiteX2" fmla="*/ 2220686 w 2486781"/>
              <a:gd name="connsiteY2" fmla="*/ 203200 h 986971"/>
              <a:gd name="connsiteX3" fmla="*/ 2133600 w 2486781"/>
              <a:gd name="connsiteY3" fmla="*/ 986971 h 98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781" h="986971">
                <a:moveTo>
                  <a:pt x="0" y="986971"/>
                </a:moveTo>
                <a:cubicBezTo>
                  <a:pt x="83457" y="624113"/>
                  <a:pt x="166915" y="261256"/>
                  <a:pt x="537029" y="130628"/>
                </a:cubicBezTo>
                <a:cubicBezTo>
                  <a:pt x="907143" y="0"/>
                  <a:pt x="1954591" y="60476"/>
                  <a:pt x="2220686" y="203200"/>
                </a:cubicBezTo>
                <a:cubicBezTo>
                  <a:pt x="2486781" y="345924"/>
                  <a:pt x="2310190" y="666447"/>
                  <a:pt x="2133600" y="9869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1371600" y="3268134"/>
            <a:ext cx="2431143" cy="824895"/>
          </a:xfrm>
          <a:custGeom>
            <a:avLst/>
            <a:gdLst>
              <a:gd name="connsiteX0" fmla="*/ 268514 w 2431143"/>
              <a:gd name="connsiteY0" fmla="*/ 824895 h 824895"/>
              <a:gd name="connsiteX1" fmla="*/ 283029 w 2431143"/>
              <a:gd name="connsiteY1" fmla="*/ 128209 h 824895"/>
              <a:gd name="connsiteX2" fmla="*/ 1966686 w 2431143"/>
              <a:gd name="connsiteY2" fmla="*/ 113695 h 824895"/>
              <a:gd name="connsiteX3" fmla="*/ 2431143 w 2431143"/>
              <a:gd name="connsiteY3" fmla="*/ 810380 h 824895"/>
              <a:gd name="connsiteX4" fmla="*/ 2431143 w 2431143"/>
              <a:gd name="connsiteY4" fmla="*/ 810380 h 824895"/>
              <a:gd name="connsiteX5" fmla="*/ 2431143 w 2431143"/>
              <a:gd name="connsiteY5" fmla="*/ 8103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143" h="824895">
                <a:moveTo>
                  <a:pt x="268514" y="824895"/>
                </a:moveTo>
                <a:cubicBezTo>
                  <a:pt x="134257" y="535818"/>
                  <a:pt x="0" y="246742"/>
                  <a:pt x="283029" y="128209"/>
                </a:cubicBezTo>
                <a:cubicBezTo>
                  <a:pt x="566058" y="9676"/>
                  <a:pt x="1608667" y="0"/>
                  <a:pt x="1966686" y="113695"/>
                </a:cubicBezTo>
                <a:cubicBezTo>
                  <a:pt x="2324705" y="227390"/>
                  <a:pt x="2431143" y="810380"/>
                  <a:pt x="2431143" y="810380"/>
                </a:cubicBezTo>
                <a:lnTo>
                  <a:pt x="2431143" y="810380"/>
                </a:lnTo>
                <a:lnTo>
                  <a:pt x="2431143" y="8103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3676952" y="3210076"/>
            <a:ext cx="4663924" cy="882953"/>
          </a:xfrm>
          <a:custGeom>
            <a:avLst/>
            <a:gdLst>
              <a:gd name="connsiteX0" fmla="*/ 111277 w 4663924"/>
              <a:gd name="connsiteY0" fmla="*/ 882953 h 882953"/>
              <a:gd name="connsiteX1" fmla="*/ 662819 w 4663924"/>
              <a:gd name="connsiteY1" fmla="*/ 113695 h 882953"/>
              <a:gd name="connsiteX2" fmla="*/ 4088191 w 4663924"/>
              <a:gd name="connsiteY2" fmla="*/ 200781 h 882953"/>
              <a:gd name="connsiteX3" fmla="*/ 4117219 w 4663924"/>
              <a:gd name="connsiteY3" fmla="*/ 882953 h 882953"/>
              <a:gd name="connsiteX4" fmla="*/ 4117219 w 4663924"/>
              <a:gd name="connsiteY4" fmla="*/ 882953 h 882953"/>
              <a:gd name="connsiteX5" fmla="*/ 4102705 w 4663924"/>
              <a:gd name="connsiteY5" fmla="*/ 868438 h 88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3924" h="882953">
                <a:moveTo>
                  <a:pt x="111277" y="882953"/>
                </a:moveTo>
                <a:cubicBezTo>
                  <a:pt x="55638" y="555171"/>
                  <a:pt x="0" y="227390"/>
                  <a:pt x="662819" y="113695"/>
                </a:cubicBezTo>
                <a:cubicBezTo>
                  <a:pt x="1325638" y="0"/>
                  <a:pt x="3512458" y="72571"/>
                  <a:pt x="4088191" y="200781"/>
                </a:cubicBezTo>
                <a:cubicBezTo>
                  <a:pt x="4663924" y="328991"/>
                  <a:pt x="4117219" y="882953"/>
                  <a:pt x="4117219" y="882953"/>
                </a:cubicBezTo>
                <a:lnTo>
                  <a:pt x="4117219" y="882953"/>
                </a:lnTo>
                <a:lnTo>
                  <a:pt x="4102705" y="86843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545772" y="4932438"/>
            <a:ext cx="1023257" cy="1105505"/>
          </a:xfrm>
          <a:custGeom>
            <a:avLst/>
            <a:gdLst>
              <a:gd name="connsiteX0" fmla="*/ 123371 w 1023257"/>
              <a:gd name="connsiteY0" fmla="*/ 1076476 h 1105505"/>
              <a:gd name="connsiteX1" fmla="*/ 108857 w 1023257"/>
              <a:gd name="connsiteY1" fmla="*/ 220133 h 1105505"/>
              <a:gd name="connsiteX2" fmla="*/ 776514 w 1023257"/>
              <a:gd name="connsiteY2" fmla="*/ 147562 h 1105505"/>
              <a:gd name="connsiteX3" fmla="*/ 1023257 w 1023257"/>
              <a:gd name="connsiteY3" fmla="*/ 1105505 h 1105505"/>
              <a:gd name="connsiteX4" fmla="*/ 1023257 w 1023257"/>
              <a:gd name="connsiteY4" fmla="*/ 1105505 h 1105505"/>
              <a:gd name="connsiteX5" fmla="*/ 1023257 w 1023257"/>
              <a:gd name="connsiteY5" fmla="*/ 1105505 h 110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257" h="1105505">
                <a:moveTo>
                  <a:pt x="123371" y="1076476"/>
                </a:moveTo>
                <a:cubicBezTo>
                  <a:pt x="61685" y="725714"/>
                  <a:pt x="0" y="374952"/>
                  <a:pt x="108857" y="220133"/>
                </a:cubicBezTo>
                <a:cubicBezTo>
                  <a:pt x="217714" y="65314"/>
                  <a:pt x="624114" y="0"/>
                  <a:pt x="776514" y="147562"/>
                </a:cubicBezTo>
                <a:cubicBezTo>
                  <a:pt x="928914" y="295124"/>
                  <a:pt x="1023257" y="1105505"/>
                  <a:pt x="1023257" y="1105505"/>
                </a:cubicBezTo>
                <a:lnTo>
                  <a:pt x="1023257" y="1105505"/>
                </a:lnTo>
                <a:lnTo>
                  <a:pt x="1023257" y="110550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2583543" y="4620381"/>
            <a:ext cx="2772228" cy="1432076"/>
          </a:xfrm>
          <a:custGeom>
            <a:avLst/>
            <a:gdLst>
              <a:gd name="connsiteX0" fmla="*/ 0 w 2772228"/>
              <a:gd name="connsiteY0" fmla="*/ 1417562 h 1432076"/>
              <a:gd name="connsiteX1" fmla="*/ 711200 w 2772228"/>
              <a:gd name="connsiteY1" fmla="*/ 328990 h 1432076"/>
              <a:gd name="connsiteX2" fmla="*/ 2322286 w 2772228"/>
              <a:gd name="connsiteY2" fmla="*/ 183848 h 1432076"/>
              <a:gd name="connsiteX3" fmla="*/ 2772228 w 2772228"/>
              <a:gd name="connsiteY3" fmla="*/ 1432076 h 143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228" h="1432076">
                <a:moveTo>
                  <a:pt x="0" y="1417562"/>
                </a:moveTo>
                <a:cubicBezTo>
                  <a:pt x="162076" y="976085"/>
                  <a:pt x="324152" y="534609"/>
                  <a:pt x="711200" y="328990"/>
                </a:cubicBezTo>
                <a:cubicBezTo>
                  <a:pt x="1098248" y="123371"/>
                  <a:pt x="1978781" y="0"/>
                  <a:pt x="2322286" y="183848"/>
                </a:cubicBezTo>
                <a:cubicBezTo>
                  <a:pt x="2665791" y="367696"/>
                  <a:pt x="2772228" y="1432076"/>
                  <a:pt x="2772228" y="14320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BA" dirty="0" smtClean="0"/>
              <a:t>1.  </a:t>
            </a:r>
            <a:r>
              <a:rPr lang="sr-Cyrl-BA" dirty="0" smtClean="0"/>
              <a:t>Један  дјечак  је  од  свог  друга  добио 6 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бомбона  и сада има  15 бомбона.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Колико је тај дјечак имао  бомбона раније?</a:t>
            </a:r>
            <a:endParaRPr lang="sr-Cyrl-BA" dirty="0" smtClean="0"/>
          </a:p>
          <a:p>
            <a:pPr>
              <a:buNone/>
            </a:pPr>
            <a:r>
              <a:rPr lang="sr-Cyrl-BA" dirty="0" smtClean="0"/>
              <a:t>   2.   У једном  одјељењу  18 ученика.  Ако је  9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 дјечака, колико  је  дјевојчица?</a:t>
            </a:r>
          </a:p>
          <a:p>
            <a:pPr>
              <a:buNone/>
            </a:pPr>
            <a:r>
              <a:rPr lang="sr-Cyrl-BA" dirty="0" smtClean="0"/>
              <a:t>    3.   Букет од 9  црвених  цвјетова је допуњен и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 бијелим  цвјетовима. Сада  је у том букету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  укупно  17 цвјетова. Колико је бијелих</a:t>
            </a:r>
          </a:p>
          <a:p>
            <a:pPr>
              <a:buNone/>
            </a:pPr>
            <a:r>
              <a:rPr lang="sr-Cyrl-BA" dirty="0" smtClean="0"/>
              <a:t> </a:t>
            </a:r>
            <a:r>
              <a:rPr lang="sr-Cyrl-BA" dirty="0" smtClean="0"/>
              <a:t>          цвјетова?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Задаћа:</a:t>
            </a:r>
          </a:p>
          <a:p>
            <a:r>
              <a:rPr lang="sr-Cyrl-BA" dirty="0" smtClean="0"/>
              <a:t> 96. страница Уџбеника за математику.</a:t>
            </a:r>
          </a:p>
          <a:p>
            <a:pPr>
              <a:buNone/>
            </a:pPr>
            <a:endParaRPr lang="sr-Cyrl-BA" dirty="0" smtClean="0"/>
          </a:p>
          <a:p>
            <a:r>
              <a:rPr lang="sr-Cyrl-BA" dirty="0" smtClean="0"/>
              <a:t>Осмислити  текст  задатим једначинама и</a:t>
            </a:r>
          </a:p>
          <a:p>
            <a:r>
              <a:rPr lang="sr-Cyrl-BA" dirty="0" smtClean="0"/>
              <a:t> </a:t>
            </a:r>
            <a:r>
              <a:rPr lang="sr-Cyrl-BA" dirty="0" smtClean="0"/>
              <a:t>ријешити их:</a:t>
            </a:r>
          </a:p>
          <a:p>
            <a:endParaRPr lang="sr-Cyrl-BA" dirty="0" smtClean="0"/>
          </a:p>
          <a:p>
            <a:r>
              <a:rPr lang="sr-Cyrl-BA" dirty="0" smtClean="0"/>
              <a:t>13 + </a:t>
            </a:r>
            <a:r>
              <a:rPr lang="sr-Latn-BA" smtClean="0"/>
              <a:t> X =  18                 X  +  0 = 20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369</Words>
  <Application>Microsoft Office PowerPoint</Application>
  <PresentationFormat>On-screen Show (4:3)</PresentationFormat>
  <Paragraphs>206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ДРУГИ  РАЗРЕД: М  А  Т  Е  М  А  Т  И  К  А</vt:lpstr>
      <vt:lpstr> 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ДРУГИ  РАЗРЕД: М  А  Т  Е  М  А  Т  И  К  А</dc:title>
  <dc:creator>Tamara Sobat</dc:creator>
  <cp:lastModifiedBy>Tamara Sobat</cp:lastModifiedBy>
  <cp:revision>17</cp:revision>
  <dcterms:created xsi:type="dcterms:W3CDTF">2020-03-16T18:20:23Z</dcterms:created>
  <dcterms:modified xsi:type="dcterms:W3CDTF">2020-03-16T20:27:23Z</dcterms:modified>
</cp:coreProperties>
</file>