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9064710-526A-462D-8793-CADA429B780A}" type="datetimeFigureOut">
              <a:rPr lang="sr-Latn-BA" smtClean="0"/>
              <a:t>24.3.2020.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1C2288E-E40C-46D6-8F9C-8D481B67720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6866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710-526A-462D-8793-CADA429B780A}" type="datetimeFigureOut">
              <a:rPr lang="sr-Latn-BA" smtClean="0"/>
              <a:t>24.3.2020.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288E-E40C-46D6-8F9C-8D481B67720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5167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710-526A-462D-8793-CADA429B780A}" type="datetimeFigureOut">
              <a:rPr lang="sr-Latn-BA" smtClean="0"/>
              <a:t>24.3.2020.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288E-E40C-46D6-8F9C-8D481B67720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96015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710-526A-462D-8793-CADA429B780A}" type="datetimeFigureOut">
              <a:rPr lang="sr-Latn-BA" smtClean="0"/>
              <a:t>24.3.2020.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288E-E40C-46D6-8F9C-8D481B67720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8057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710-526A-462D-8793-CADA429B780A}" type="datetimeFigureOut">
              <a:rPr lang="sr-Latn-BA" smtClean="0"/>
              <a:t>24.3.2020.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288E-E40C-46D6-8F9C-8D481B67720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92138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710-526A-462D-8793-CADA429B780A}" type="datetimeFigureOut">
              <a:rPr lang="sr-Latn-BA" smtClean="0"/>
              <a:t>24.3.2020.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288E-E40C-46D6-8F9C-8D481B67720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5178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710-526A-462D-8793-CADA429B780A}" type="datetimeFigureOut">
              <a:rPr lang="sr-Latn-BA" smtClean="0"/>
              <a:t>24.3.2020.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288E-E40C-46D6-8F9C-8D481B67720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2686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710-526A-462D-8793-CADA429B780A}" type="datetimeFigureOut">
              <a:rPr lang="sr-Latn-BA" smtClean="0"/>
              <a:t>24.3.2020.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288E-E40C-46D6-8F9C-8D481B67720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43627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710-526A-462D-8793-CADA429B780A}" type="datetimeFigureOut">
              <a:rPr lang="sr-Latn-BA" smtClean="0"/>
              <a:t>24.3.2020.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288E-E40C-46D6-8F9C-8D481B67720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82681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710-526A-462D-8793-CADA429B780A}" type="datetimeFigureOut">
              <a:rPr lang="sr-Latn-BA" smtClean="0"/>
              <a:t>24.3.2020.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1C2288E-E40C-46D6-8F9C-8D481B67720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11079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9064710-526A-462D-8793-CADA429B780A}" type="datetimeFigureOut">
              <a:rPr lang="sr-Latn-BA" smtClean="0"/>
              <a:t>24.3.2020.</a:t>
            </a:fld>
            <a:endParaRPr lang="sr-Latn-B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1C2288E-E40C-46D6-8F9C-8D481B67720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52006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9064710-526A-462D-8793-CADA429B780A}" type="datetimeFigureOut">
              <a:rPr lang="sr-Latn-BA" smtClean="0"/>
              <a:t>24.3.2020.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11C2288E-E40C-46D6-8F9C-8D481B67720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51525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3504" y="436418"/>
            <a:ext cx="10782300" cy="877227"/>
          </a:xfrm>
        </p:spPr>
        <p:txBody>
          <a:bodyPr/>
          <a:lstStyle/>
          <a:p>
            <a:r>
              <a:rPr lang="bs-Cyrl-BA" sz="4400" b="1" dirty="0" smtClean="0">
                <a:solidFill>
                  <a:schemeClr val="tx1"/>
                </a:solidFill>
              </a:rPr>
              <a:t>        ОДБИЈАЊЕ    СВЈЕТЛОСТИ  - РЕФЛЕКСИЈА</a:t>
            </a:r>
            <a:endParaRPr lang="sr-Latn-BA" sz="4400" b="1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0" y="1558344"/>
            <a:ext cx="12192000" cy="529965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bs-Cyrl-BA" sz="2400" b="1" dirty="0" smtClean="0">
                <a:solidFill>
                  <a:schemeClr val="tx1"/>
                </a:solidFill>
              </a:rPr>
              <a:t>Све предмете и тијела око нас видимо захваљујући ОДБИЈАЊУ СВЈЕТЛОСТИ.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s-Cyrl-BA" sz="2400" b="1" dirty="0" smtClean="0">
                <a:solidFill>
                  <a:schemeClr val="tx1"/>
                </a:solidFill>
              </a:rPr>
              <a:t>Свјетлост се од тијела одбија дјелимично или потпуно.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s-Cyrl-BA" sz="2400" b="1" dirty="0" smtClean="0">
                <a:solidFill>
                  <a:schemeClr val="tx1"/>
                </a:solidFill>
              </a:rPr>
              <a:t>Свјетлост се најбоље одбија од равне, угчане,непровидне површине. </a:t>
            </a:r>
            <a:endParaRPr lang="bs-Cyrl-BA" sz="24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s-Cyrl-BA" sz="2400" b="1" dirty="0" smtClean="0">
                <a:solidFill>
                  <a:schemeClr val="tx1"/>
                </a:solidFill>
              </a:rPr>
              <a:t>Одбијање свјетлости описује </a:t>
            </a:r>
            <a:r>
              <a:rPr lang="bs-Cyrl-BA" sz="2400" b="1" u="sng" dirty="0" smtClean="0">
                <a:solidFill>
                  <a:srgbClr val="FF0000"/>
                </a:solidFill>
              </a:rPr>
              <a:t>ЗАКОН</a:t>
            </a:r>
            <a:r>
              <a:rPr lang="bs-Cyrl-BA" sz="2400" b="1" dirty="0" smtClean="0">
                <a:solidFill>
                  <a:schemeClr val="tx1"/>
                </a:solidFill>
              </a:rPr>
              <a:t> одбијања свјетлости.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bs-Cyrl-BA" sz="2400" b="1" dirty="0">
              <a:solidFill>
                <a:schemeClr val="tx1"/>
              </a:solidFill>
            </a:endParaRPr>
          </a:p>
          <a:p>
            <a:r>
              <a:rPr lang="bs-Cyrl-BA" sz="2400" b="1" dirty="0">
                <a:solidFill>
                  <a:schemeClr val="tx1"/>
                </a:solidFill>
              </a:rPr>
              <a:t> </a:t>
            </a:r>
            <a:r>
              <a:rPr lang="bs-Cyrl-BA" sz="2400" b="1" dirty="0" smtClean="0">
                <a:solidFill>
                  <a:schemeClr val="tx1"/>
                </a:solidFill>
              </a:rPr>
              <a:t>                      </a:t>
            </a:r>
            <a:r>
              <a:rPr lang="el-GR" sz="2400" b="1" dirty="0" smtClean="0">
                <a:solidFill>
                  <a:schemeClr val="tx1"/>
                </a:solidFill>
              </a:rPr>
              <a:t>α</a:t>
            </a:r>
            <a:r>
              <a:rPr lang="bs-Cyrl-BA" sz="2400" b="1" dirty="0" smtClean="0">
                <a:solidFill>
                  <a:schemeClr val="tx1"/>
                </a:solidFill>
              </a:rPr>
              <a:t>   =  </a:t>
            </a:r>
            <a:r>
              <a:rPr lang="el-GR" sz="2400" b="1" dirty="0" smtClean="0">
                <a:solidFill>
                  <a:schemeClr val="tx1"/>
                </a:solidFill>
              </a:rPr>
              <a:t>β</a:t>
            </a:r>
            <a:r>
              <a:rPr lang="sr-Latn-BA" sz="2400" b="1" dirty="0" smtClean="0">
                <a:solidFill>
                  <a:schemeClr val="tx1"/>
                </a:solidFill>
              </a:rPr>
              <a:t>    </a:t>
            </a:r>
            <a:endParaRPr lang="bs-Cyrl-BA" sz="2400" b="1" dirty="0" smtClean="0">
              <a:solidFill>
                <a:schemeClr val="tx1"/>
              </a:solidFill>
            </a:endParaRPr>
          </a:p>
          <a:p>
            <a:r>
              <a:rPr lang="bs-Cyrl-BA" sz="2400" b="1" dirty="0" smtClean="0">
                <a:solidFill>
                  <a:schemeClr val="tx1"/>
                </a:solidFill>
              </a:rPr>
              <a:t>Упадни зрак,нормала и одбијени зрак </a:t>
            </a:r>
          </a:p>
          <a:p>
            <a:r>
              <a:rPr lang="bs-Cyrl-BA" sz="2400" b="1" dirty="0">
                <a:solidFill>
                  <a:schemeClr val="tx1"/>
                </a:solidFill>
              </a:rPr>
              <a:t>л</a:t>
            </a:r>
            <a:r>
              <a:rPr lang="bs-Cyrl-BA" sz="2400" b="1" dirty="0" smtClean="0">
                <a:solidFill>
                  <a:schemeClr val="tx1"/>
                </a:solidFill>
              </a:rPr>
              <a:t>еже у истој равни.</a:t>
            </a:r>
            <a:r>
              <a:rPr lang="sr-Latn-BA" sz="2400" b="1" dirty="0" smtClean="0">
                <a:solidFill>
                  <a:schemeClr val="tx1"/>
                </a:solidFill>
              </a:rPr>
              <a:t>                                                                                 </a:t>
            </a:r>
            <a:endParaRPr lang="bs-Cyrl-BA" sz="2400" b="1" dirty="0">
              <a:solidFill>
                <a:schemeClr val="tx1"/>
              </a:solidFill>
            </a:endParaRPr>
          </a:p>
          <a:p>
            <a:r>
              <a:rPr lang="bs-Cyrl-BA" sz="2400" b="1" dirty="0" smtClean="0">
                <a:solidFill>
                  <a:schemeClr val="tx1"/>
                </a:solidFill>
              </a:rPr>
              <a:t>                  </a:t>
            </a:r>
          </a:p>
          <a:p>
            <a:endParaRPr lang="sr-Latn-BA" sz="2400" b="1" dirty="0">
              <a:solidFill>
                <a:schemeClr val="tx1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506" y="3644721"/>
            <a:ext cx="6025494" cy="3213279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175" y="2006421"/>
            <a:ext cx="27908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8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3504" y="45078"/>
            <a:ext cx="10782300" cy="708338"/>
          </a:xfrm>
        </p:spPr>
        <p:txBody>
          <a:bodyPr/>
          <a:lstStyle/>
          <a:p>
            <a:r>
              <a:rPr lang="bs-Cyrl-BA" sz="4400" b="1" dirty="0" smtClean="0">
                <a:solidFill>
                  <a:schemeClr val="tx1"/>
                </a:solidFill>
              </a:rPr>
              <a:t>     ОДБИЈАЊЕ    </a:t>
            </a:r>
            <a:r>
              <a:rPr lang="bs-Cyrl-BA" sz="4400" b="1" dirty="0">
                <a:solidFill>
                  <a:schemeClr val="tx1"/>
                </a:solidFill>
              </a:rPr>
              <a:t>СВЈЕТЛОСТИ  - РЕФЛЕКСИЈА</a:t>
            </a:r>
            <a:endParaRPr lang="sr-Latn-BA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0" y="592429"/>
            <a:ext cx="12192000" cy="6265572"/>
          </a:xfrm>
        </p:spPr>
        <p:txBody>
          <a:bodyPr>
            <a:normAutofit/>
          </a:bodyPr>
          <a:lstStyle/>
          <a:p>
            <a:r>
              <a:rPr lang="bs-Cyrl-BA" sz="2400" b="1" dirty="0" smtClean="0">
                <a:solidFill>
                  <a:schemeClr val="tx1"/>
                </a:solidFill>
              </a:rPr>
              <a:t>Рефлексија паралелних зрака свјетлости (сноп) о равну и неравну површину.</a:t>
            </a:r>
          </a:p>
          <a:p>
            <a:endParaRPr lang="bs-Cyrl-BA" sz="2400" dirty="0"/>
          </a:p>
          <a:p>
            <a:endParaRPr lang="bs-Cyrl-BA" sz="2400" dirty="0" smtClean="0"/>
          </a:p>
          <a:p>
            <a:endParaRPr lang="bs-Cyrl-BA" sz="2400" dirty="0"/>
          </a:p>
          <a:p>
            <a:endParaRPr lang="bs-Cyrl-BA" sz="2400" dirty="0" smtClean="0"/>
          </a:p>
          <a:p>
            <a:r>
              <a:rPr lang="bs-Cyrl-BA" sz="2400" b="1" dirty="0" smtClean="0">
                <a:solidFill>
                  <a:schemeClr val="tx1"/>
                </a:solidFill>
              </a:rPr>
              <a:t>Задаћа : 1. Ако је упадни угао свјетлости 45⁰ ,колико износи одбијени угао?</a:t>
            </a:r>
          </a:p>
          <a:p>
            <a:r>
              <a:rPr lang="bs-Cyrl-BA" sz="2400" b="1" dirty="0">
                <a:solidFill>
                  <a:schemeClr val="tx1"/>
                </a:solidFill>
              </a:rPr>
              <a:t> </a:t>
            </a:r>
            <a:r>
              <a:rPr lang="bs-Cyrl-BA" sz="2400" b="1" dirty="0" smtClean="0">
                <a:solidFill>
                  <a:schemeClr val="tx1"/>
                </a:solidFill>
              </a:rPr>
              <a:t>                2. Ако зрак свјетлости долази под угло од 33⁰ у односу на хоризонталну подлогу,  </a:t>
            </a:r>
          </a:p>
          <a:p>
            <a:r>
              <a:rPr lang="bs-Cyrl-BA" sz="2400" b="1" dirty="0">
                <a:solidFill>
                  <a:schemeClr val="tx1"/>
                </a:solidFill>
              </a:rPr>
              <a:t> </a:t>
            </a:r>
            <a:r>
              <a:rPr lang="bs-Cyrl-BA" sz="2400" b="1" dirty="0" smtClean="0">
                <a:solidFill>
                  <a:schemeClr val="tx1"/>
                </a:solidFill>
              </a:rPr>
              <a:t>                    колики угао граде упадни и одбијени зрак? Опрез(пажљиво читај текст задатка)</a:t>
            </a:r>
          </a:p>
          <a:p>
            <a:r>
              <a:rPr lang="bs-Cyrl-BA" sz="2400" b="1" dirty="0">
                <a:solidFill>
                  <a:schemeClr val="tx1"/>
                </a:solidFill>
              </a:rPr>
              <a:t> </a:t>
            </a:r>
            <a:r>
              <a:rPr lang="bs-Cyrl-BA" sz="2400" b="1" dirty="0" smtClean="0">
                <a:solidFill>
                  <a:schemeClr val="tx1"/>
                </a:solidFill>
              </a:rPr>
              <a:t>                3. Одреди </a:t>
            </a:r>
            <a:r>
              <a:rPr lang="bs-Cyrl-BA" sz="2400" b="1" smtClean="0">
                <a:solidFill>
                  <a:schemeClr val="tx1"/>
                </a:solidFill>
              </a:rPr>
              <a:t>непознати угао(Ѳ) </a:t>
            </a:r>
            <a:r>
              <a:rPr lang="bs-Cyrl-BA" sz="2400" b="1" dirty="0" smtClean="0">
                <a:solidFill>
                  <a:schemeClr val="tx1"/>
                </a:solidFill>
              </a:rPr>
              <a:t>са слике.</a:t>
            </a:r>
            <a:endParaRPr lang="bs-Cyrl-BA" sz="2400" b="1" dirty="0">
              <a:solidFill>
                <a:schemeClr val="tx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4553"/>
            <a:ext cx="5465815" cy="197046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11" y="1004553"/>
            <a:ext cx="5919989" cy="1970466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163" y="4327302"/>
            <a:ext cx="5829837" cy="253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85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dsko">
  <a:themeElements>
    <a:clrScheme name="Gradsk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Gradsk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radsk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Gradsko</Template>
  <TotalTime>107</TotalTime>
  <Words>134</Words>
  <Application>Microsoft Office PowerPoint</Application>
  <PresentationFormat>Široki zaslon</PresentationFormat>
  <Paragraphs>20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5" baseType="lpstr">
      <vt:lpstr>Arial</vt:lpstr>
      <vt:lpstr>Calibri Light</vt:lpstr>
      <vt:lpstr>Gradsko</vt:lpstr>
      <vt:lpstr>        ОДБИЈАЊЕ    СВЈЕТЛОСТИ  - РЕФЛЕКСИЈА</vt:lpstr>
      <vt:lpstr>     ОДБИЈАЊЕ    СВЈЕТЛОСТИ  - РЕФЛЕКСИЈА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ОДБИЈАЊЕ    СВЈЕТЛОСТИ</dc:title>
  <dc:creator>Nastavnik</dc:creator>
  <cp:lastModifiedBy>Nastavnik</cp:lastModifiedBy>
  <cp:revision>9</cp:revision>
  <dcterms:created xsi:type="dcterms:W3CDTF">2020-03-24T10:41:52Z</dcterms:created>
  <dcterms:modified xsi:type="dcterms:W3CDTF">2020-03-24T12:28:56Z</dcterms:modified>
</cp:coreProperties>
</file>