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37.31778" units="1/cm"/>
          <inkml:channelProperty channel="Y" name="resolution" value="37.1134" units="1/cm"/>
          <inkml:channelProperty channel="T" name="resolution" value="1" units="1/dev"/>
        </inkml:channelProperties>
      </inkml:inkSource>
      <inkml:timestamp xml:id="ts0" timeString="2020-03-19T12:07:40.883"/>
    </inkml:context>
    <inkml:brush xml:id="br0">
      <inkml:brushProperty name="width" value="0.06667" units="cm"/>
      <inkml:brushProperty name="height" value="0.06667" units="cm"/>
    </inkml:brush>
  </inkml:definitions>
  <inkml:traceGroup>
    <inkml:annotationXML>
      <emma:emma xmlns:emma="http://www.w3.org/2003/04/emma" version="1.0">
        <emma:interpretation id="{2CCE62BB-E23A-4937-9463-BBD5541794AE}" emma:medium="tactile" emma:mode="ink">
          <msink:context xmlns:msink="http://schemas.microsoft.com/ink/2010/main" type="inkDrawing" rotatedBoundingBox="11622,12700 11624,12699 11624,12699 11623,12701" shapeName="Other"/>
        </emma:interpretation>
      </emma:emma>
    </inkml:annotationXML>
    <inkml:trace contextRef="#ctx0" brushRef="#br0">1786 2669 3203,'0'1'94,"-1"0"-79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9</a:t>
            </a:r>
            <a:r>
              <a:rPr lang="sr-Latn-RS" sz="4400" b="1" dirty="0">
                <a:solidFill>
                  <a:schemeClr val="tx1"/>
                </a:solidFill>
              </a:rPr>
              <a:t>.</a:t>
            </a:r>
            <a:r>
              <a:rPr lang="sr-Cyrl-RS" sz="4400" b="1" dirty="0">
                <a:solidFill>
                  <a:schemeClr val="tx1"/>
                </a:solidFill>
              </a:rPr>
              <a:t> </a:t>
            </a:r>
            <a:r>
              <a:rPr lang="sr-Cyrl-CS" sz="4400" b="1" dirty="0">
                <a:solidFill>
                  <a:schemeClr val="tx1"/>
                </a:solidFill>
              </a:rPr>
              <a:t>р</a:t>
            </a:r>
            <a:r>
              <a:rPr lang="sr-Cyrl-RS" sz="4400" b="1" dirty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ПОСЛИЈЕРАТНИ СВИЈЕТ И ЊЕГОВЕ СУПРОТНОСТИ . ДЕКОЛОНИЗАЦИЈА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ХЛАДНИ РАТ</a:t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981200"/>
            <a:ext cx="7543800" cy="5211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Cyrl-RS" sz="2400" dirty="0"/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Уџбеник стр.142-148</a:t>
            </a: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Поновити наставни садржај.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*  Техника Венов дијаграм: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- ОУН и Друштво народа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- НАТО пакт и Варшавски уговор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- Корејски рат и Вијетнамски рат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- Берлинска криза и Кубанска криза</a:t>
            </a: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400" dirty="0"/>
          </a:p>
          <a:p>
            <a:pPr algn="just">
              <a:buNone/>
            </a:pPr>
            <a:endParaRPr lang="sr-Cyrl-R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>
            <a:normAutofit fontScale="90000"/>
          </a:bodyPr>
          <a:lstStyle/>
          <a:p>
            <a:r>
              <a:rPr lang="sr-Cyrl-RS" sz="3200" dirty="0"/>
              <a:t>  </a:t>
            </a: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ПОСЛИЈЕРАТНИ СВИЈЕТ И ЊЕГОВЕ СУПРОТНОСТИ ДЕКОЛОНИЗАЦИЈА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bs-Cyrl-BA" sz="3600" b="1" dirty="0">
                <a:latin typeface="Times New Roman" pitchFamily="18" charset="0"/>
                <a:cs typeface="Times New Roman" pitchFamily="18" charset="0"/>
              </a:rPr>
              <a:t>ХЛАДНИ РАТ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848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800" i="1" dirty="0"/>
          </a:p>
          <a:p>
            <a:pPr>
              <a:buFontTx/>
              <a:buChar char="-"/>
            </a:pP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Задаци: Венов дијаграм</a:t>
            </a:r>
          </a:p>
          <a:p>
            <a:pPr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sr-Cyrl-RS" sz="12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6" name="Ink 65"/>
              <p14:cNvContentPartPr/>
              <p14:nvPr/>
            </p14:nvContentPartPr>
            <p14:xfrm>
              <a:off x="4184335" y="4571780"/>
              <a:ext cx="720" cy="108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2455" y="4559900"/>
                <a:ext cx="24480" cy="2484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6BEEA40-15E1-465A-A34B-F5549EB9C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112" y="3276600"/>
            <a:ext cx="353377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ПОСЛИЈЕРАТНИ СВИЈЕТ И ЊЕГОВЕ СУПРОТНОСТИ . ДЕКОЛОНИЗАЦИЈА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ХЛАДНИ РАТ</a:t>
            </a:r>
            <a:b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9600" i="1" dirty="0"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sr-Cyrl-RS" sz="9600" dirty="0">
                <a:latin typeface="Times New Roman" pitchFamily="18" charset="0"/>
                <a:cs typeface="Times New Roman" pitchFamily="18" charset="0"/>
              </a:rPr>
              <a:t>: Чинквина 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br>
              <a:rPr lang="sr-Latn-CS" sz="74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_____________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(именица)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____________   ___________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(придјев)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br>
              <a:rPr lang="sr-Latn-CS" sz="74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 ________________      ___________   ____________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(глаголска именица или глагол)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__________    __________    ___________    ____________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(реченица или израз)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br>
              <a:rPr lang="sr-Latn-CS" sz="74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___________________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>(апстрактна именица)</a:t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7400" dirty="0">
                <a:latin typeface="Times New Roman" panose="02020603050405020304" pitchFamily="18" charset="0"/>
                <a:ea typeface="MS Mincho"/>
              </a:rPr>
              <a:t>   </a:t>
            </a:r>
            <a:br>
              <a:rPr lang="sr-Latn-CS" sz="7400" dirty="0">
                <a:latin typeface="Times New Roman" panose="02020603050405020304" pitchFamily="18" charset="0"/>
                <a:ea typeface="MS Mincho"/>
              </a:rPr>
            </a:br>
            <a:endParaRPr lang="sr-Cyrl-RS" sz="7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ПОСЛИЈЕРАТНИ СВИЈЕТ И ЊЕГОВЕ СУПРОТНОСТИ . ДЕКОЛОНИЗАЦИЈА</a:t>
            </a:r>
            <a:r>
              <a:rPr lang="en-US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sr-Cyrl-RS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ХЛАДНИ РАТ</a:t>
            </a:r>
            <a:br>
              <a:rPr lang="sr-Cyrl-RS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49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RS" sz="7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7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3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sr-Cyrl-RS" sz="3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ЧИНКВИНА</a:t>
            </a:r>
            <a:br>
              <a:rPr lang="sr-Latn-CS" sz="34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br>
              <a:rPr lang="sr-Latn-CS" sz="26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bs-Cyrl-BA" sz="26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КРИЗА</a:t>
            </a:r>
            <a:br>
              <a:rPr lang="sr-Latn-CS" sz="26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sr-Latn-CS" sz="26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(именица)</a:t>
            </a:r>
            <a:br>
              <a:rPr lang="sr-Latn-CS" sz="26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b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bs-Cyrl-BA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БЕРЛИНСКА</a:t>
            </a:r>
            <a:r>
              <a:rPr lang="bs-Cyrl-BA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</a:t>
            </a:r>
            <a:r>
              <a:rPr lang="bs-Cyrl-BA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ХЛАДНА</a:t>
            </a:r>
            <a:br>
              <a:rPr lang="sr-Latn-CS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sr-Latn-C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(придјев)</a:t>
            </a:r>
            <a:br>
              <a:rPr lang="sr-Latn-C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b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bs-Cyrl-BA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РУШИТИ</a:t>
            </a:r>
            <a:r>
              <a:rPr lang="bs-Cyrl-BA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</a:t>
            </a:r>
            <a:r>
              <a:rPr lang="bs-Cyrl-BA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ПОДРЖАВАТИ</a:t>
            </a:r>
            <a:r>
              <a:rPr lang="bs-Cyrl-BA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</a:t>
            </a:r>
            <a:r>
              <a:rPr lang="bs-Cyrl-BA" sz="28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ПОДИЈЕЛИТИ</a:t>
            </a:r>
            <a:br>
              <a:rPr lang="sr-Latn-C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sr-Latn-CS" sz="28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(глаголска именица или глагол)</a:t>
            </a:r>
            <a:endParaRPr lang="bs-Cyrl-BA" sz="2800" dirty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buNone/>
            </a:pPr>
            <a:b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bs-Cyrl-BA" sz="31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ОКОНЧАНА</a:t>
            </a:r>
            <a:r>
              <a:rPr lang="bs-Cyrl-BA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bs-Cyrl-BA" sz="31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ЈЕ</a:t>
            </a:r>
            <a:r>
              <a:rPr lang="bs-Cyrl-BA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bs-Cyrl-BA" sz="31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ДЕБЛОКАДОМ</a:t>
            </a:r>
            <a:r>
              <a:rPr lang="bs-Cyrl-BA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bs-Cyrl-BA" sz="31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ГРАДА</a:t>
            </a:r>
            <a:r>
              <a:rPr lang="bs-Cyrl-BA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</a:t>
            </a:r>
          </a:p>
          <a:p>
            <a:pPr>
              <a:buNone/>
            </a:pPr>
            <a:r>
              <a:rPr lang="bs-Cyrl-BA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   </a:t>
            </a:r>
            <a:r>
              <a:rPr lang="sr-Latn-CS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(реченица или израз)</a:t>
            </a:r>
            <a:br>
              <a:rPr lang="sr-Latn-CS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bs-Cyrl-BA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</a:t>
            </a:r>
            <a:b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bs-Cyrl-BA" sz="3100" u="sng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ЗАЈЕДНИЦА</a:t>
            </a:r>
          </a:p>
          <a:p>
            <a:pPr>
              <a:buNone/>
            </a:pPr>
            <a:r>
              <a:rPr lang="bs-Cyrl-BA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   </a:t>
            </a:r>
            <a:r>
              <a:rPr lang="sr-Latn-CS" sz="31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(апстрактна именица)</a:t>
            </a:r>
            <a:b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</a:t>
            </a:r>
            <a:br>
              <a:rPr lang="sr-Latn-CS" sz="1900" dirty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216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   ПОСЛИЈЕРАТНИ СВИЈЕТ И ЊЕГОВЕ СУПРОТНОСТИ . ДЕКОЛОНИЗАЦИЈА. ХЛАДНИ РАТ    </vt:lpstr>
      <vt:lpstr>  ПОСЛИЈЕРАТНИ СВИЈЕТ И ЊЕГОВЕ СУПРОТНОСТИ ДЕКОЛОНИЗАЦИЈА  ХЛАДНИ РАТ</vt:lpstr>
      <vt:lpstr> ПОСЛИЈЕРАТНИ СВИЈЕТ И ЊЕГОВЕ СУПРОТНОСТИ . ДЕКОЛОНИЗАЦИЈА. ХЛАДНИ РАТ </vt:lpstr>
      <vt:lpstr> ПОСЛИЈЕРАТНИ СВИЈЕТ И ЊЕГОВЕ СУПРОТНОСТИ . ДЕКОЛОНИЗАЦИЈА. ХЛАДНИ РАТ 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Sergej</cp:lastModifiedBy>
  <cp:revision>81</cp:revision>
  <dcterms:created xsi:type="dcterms:W3CDTF">2017-07-14T07:47:05Z</dcterms:created>
  <dcterms:modified xsi:type="dcterms:W3CDTF">2020-03-20T17:59:12Z</dcterms:modified>
</cp:coreProperties>
</file>