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BACB-ABB4-42F7-B064-3B684C659D5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EDE5-7430-4BFA-9192-DD58BC4BA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4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BACB-ABB4-42F7-B064-3B684C659D5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EDE5-7430-4BFA-9192-DD58BC4BA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BACB-ABB4-42F7-B064-3B684C659D5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EDE5-7430-4BFA-9192-DD58BC4BA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1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BACB-ABB4-42F7-B064-3B684C659D5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EDE5-7430-4BFA-9192-DD58BC4BA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BACB-ABB4-42F7-B064-3B684C659D5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EDE5-7430-4BFA-9192-DD58BC4BA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8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BACB-ABB4-42F7-B064-3B684C659D5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EDE5-7430-4BFA-9192-DD58BC4BA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BACB-ABB4-42F7-B064-3B684C659D5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EDE5-7430-4BFA-9192-DD58BC4BA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1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BACB-ABB4-42F7-B064-3B684C659D5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EDE5-7430-4BFA-9192-DD58BC4BA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7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BACB-ABB4-42F7-B064-3B684C659D5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EDE5-7430-4BFA-9192-DD58BC4BA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4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BACB-ABB4-42F7-B064-3B684C659D5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EDE5-7430-4BFA-9192-DD58BC4BA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03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BACB-ABB4-42F7-B064-3B684C659D5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EDE5-7430-4BFA-9192-DD58BC4BA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7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FBACB-ABB4-42F7-B064-3B684C659D5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7EDE5-7430-4BFA-9192-DD58BC4BA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2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10491"/>
          </a:xfrm>
        </p:spPr>
        <p:txBody>
          <a:bodyPr>
            <a:normAutofit/>
          </a:bodyPr>
          <a:lstStyle/>
          <a:p>
            <a:r>
              <a:rPr lang="sr-Cyrl-BA" sz="4000" dirty="0" smtClean="0">
                <a:solidFill>
                  <a:schemeClr val="accent1">
                    <a:lumMod val="75000"/>
                  </a:schemeClr>
                </a:solidFill>
              </a:rPr>
              <a:t>Так говор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я</a:t>
            </a:r>
            <a:r>
              <a:rPr lang="sr-Cyrl-BA" sz="4000" dirty="0" smtClean="0">
                <a:solidFill>
                  <a:schemeClr val="accent1">
                    <a:lumMod val="75000"/>
                  </a:schemeClr>
                </a:solidFill>
              </a:rPr>
              <a:t>т русские когда выражают согласие/несогласие/колебание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491"/>
            <a:ext cx="12078789" cy="564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0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"/>
            <a:ext cx="12192000" cy="67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6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69" y="182880"/>
            <a:ext cx="12122331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13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5062"/>
          </a:xfrm>
        </p:spPr>
        <p:txBody>
          <a:bodyPr/>
          <a:lstStyle/>
          <a:p>
            <a:r>
              <a:rPr lang="sr-Cyrl-BA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ыражение согласия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5062"/>
            <a:ext cx="11353800" cy="6082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Да, действительно.                                                                                                                                                                            </a:t>
            </a:r>
          </a:p>
          <a:p>
            <a:r>
              <a:rPr lang="en-US" sz="2000" dirty="0" smtClean="0"/>
              <a:t> </a:t>
            </a:r>
            <a:r>
              <a:rPr lang="ru-RU" sz="2000" dirty="0" smtClean="0"/>
              <a:t>Да, конечно.                                                                                                     </a:t>
            </a:r>
          </a:p>
          <a:p>
            <a:r>
              <a:rPr lang="ru-RU" sz="2000" dirty="0" smtClean="0"/>
              <a:t>Да, конечно.</a:t>
            </a:r>
          </a:p>
          <a:p>
            <a:r>
              <a:rPr lang="ru-RU" sz="2000" dirty="0" smtClean="0"/>
              <a:t>Обязательно.</a:t>
            </a:r>
          </a:p>
          <a:p>
            <a:r>
              <a:rPr lang="ru-RU" sz="2000" dirty="0" smtClean="0"/>
              <a:t>Да, именно!</a:t>
            </a:r>
          </a:p>
          <a:p>
            <a:r>
              <a:rPr lang="en-US" sz="2000" dirty="0" smtClean="0"/>
              <a:t> </a:t>
            </a:r>
            <a:r>
              <a:rPr lang="ru-RU" sz="2000" dirty="0" smtClean="0"/>
              <a:t>Да, верно.</a:t>
            </a:r>
          </a:p>
          <a:p>
            <a:r>
              <a:rPr lang="en-US" sz="2000" dirty="0" smtClean="0"/>
              <a:t> </a:t>
            </a:r>
            <a:r>
              <a:rPr lang="ru-RU" sz="2000" dirty="0" smtClean="0"/>
              <a:t>Я тоже так думаю.</a:t>
            </a:r>
          </a:p>
          <a:p>
            <a:r>
              <a:rPr lang="ru-RU" sz="2000" dirty="0" smtClean="0"/>
              <a:t>Я тоже так думаю.</a:t>
            </a:r>
            <a:r>
              <a:rPr lang="sr-Cyrl-BA" sz="2000" dirty="0" smtClean="0"/>
              <a:t/>
            </a:r>
            <a:br>
              <a:rPr lang="sr-Cyrl-BA" sz="2000" dirty="0" smtClean="0"/>
            </a:br>
            <a:r>
              <a:rPr lang="en-US" sz="2000" dirty="0" smtClean="0"/>
              <a:t> </a:t>
            </a:r>
            <a:r>
              <a:rPr lang="sr-Cyrl-BA" sz="2000" dirty="0" smtClean="0"/>
              <a:t/>
            </a:r>
            <a:br>
              <a:rPr lang="sr-Cyrl-BA" sz="2000" dirty="0" smtClean="0"/>
            </a:br>
            <a:r>
              <a:rPr lang="sr-Cyrl-BA" sz="2000" dirty="0" smtClean="0"/>
              <a:t>* </a:t>
            </a:r>
            <a:r>
              <a:rPr lang="en-US" sz="2000" dirty="0" err="1" smtClean="0"/>
              <a:t>Верно</a:t>
            </a:r>
            <a:r>
              <a:rPr lang="en-US" sz="2000" dirty="0" smtClean="0"/>
              <a:t>.</a:t>
            </a:r>
            <a:r>
              <a:rPr lang="sr-Cyrl-BA" sz="2000" dirty="0" smtClean="0"/>
              <a:t>                                                                                </a:t>
            </a:r>
            <a:endParaRPr lang="en-US" sz="2000" dirty="0" smtClean="0"/>
          </a:p>
          <a:p>
            <a:r>
              <a:rPr lang="en-US" sz="2000" dirty="0" err="1" smtClean="0"/>
              <a:t>Все</a:t>
            </a:r>
            <a:r>
              <a:rPr lang="en-US" sz="2000" dirty="0" smtClean="0"/>
              <a:t> </a:t>
            </a:r>
            <a:r>
              <a:rPr lang="en-US" sz="2000" dirty="0" err="1" smtClean="0"/>
              <a:t>верно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Совершенно</a:t>
            </a:r>
            <a:r>
              <a:rPr lang="en-US" sz="2000" dirty="0" smtClean="0"/>
              <a:t> </a:t>
            </a:r>
            <a:r>
              <a:rPr lang="en-US" sz="2000" dirty="0" err="1" smtClean="0"/>
              <a:t>верно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Вы</a:t>
            </a:r>
            <a:r>
              <a:rPr lang="en-US" sz="2000" dirty="0" smtClean="0"/>
              <a:t> </a:t>
            </a:r>
            <a:r>
              <a:rPr lang="en-US" sz="2000" dirty="0" err="1" smtClean="0"/>
              <a:t>правы</a:t>
            </a:r>
            <a:r>
              <a:rPr lang="en-US" sz="2000" dirty="0" smtClean="0"/>
              <a:t>!</a:t>
            </a:r>
            <a:r>
              <a:rPr lang="sr-Cyrl-BA" sz="2000" dirty="0" smtClean="0"/>
              <a:t>                                   </a:t>
            </a:r>
            <a:br>
              <a:rPr lang="sr-Cyrl-BA" sz="2000" dirty="0" smtClean="0"/>
            </a:br>
            <a:r>
              <a:rPr lang="sr-Cyrl-BA" sz="2000" dirty="0" smtClean="0"/>
              <a:t/>
            </a:r>
            <a:br>
              <a:rPr lang="sr-Cyrl-BA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994" y="775061"/>
            <a:ext cx="7010399" cy="37984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96890" y="1889604"/>
            <a:ext cx="5153297" cy="278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 того же мнения.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разделяю ваше мнение.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могу не согласиться.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то, что я собирался сказать.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Да, я могу согласиться с вами в этом.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вынужден с тобой согласиться в этом вопросе.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только собирался об этом сказать.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3"/>
            <a:ext cx="10515600" cy="667947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Не возражаю.</a:t>
            </a:r>
          </a:p>
          <a:p>
            <a:endParaRPr lang="ru-RU" dirty="0" smtClean="0"/>
          </a:p>
          <a:p>
            <a:r>
              <a:rPr lang="ru-RU" dirty="0" smtClean="0"/>
              <a:t>Я "за".</a:t>
            </a:r>
          </a:p>
          <a:p>
            <a:endParaRPr lang="ru-RU" dirty="0" smtClean="0"/>
          </a:p>
          <a:p>
            <a:r>
              <a:rPr lang="ru-RU" dirty="0" smtClean="0"/>
              <a:t>Я не против.</a:t>
            </a:r>
          </a:p>
          <a:p>
            <a:endParaRPr lang="ru-RU" dirty="0" smtClean="0"/>
          </a:p>
          <a:p>
            <a:r>
              <a:rPr lang="ru-RU" dirty="0" smtClean="0"/>
              <a:t>В этом что-то есть.</a:t>
            </a:r>
          </a:p>
          <a:p>
            <a:endParaRPr lang="ru-RU" dirty="0" smtClean="0"/>
          </a:p>
          <a:p>
            <a:r>
              <a:rPr lang="ru-RU" dirty="0" smtClean="0"/>
              <a:t>С удовольствием!</a:t>
            </a:r>
          </a:p>
          <a:p>
            <a:endParaRPr lang="ru-RU" dirty="0" smtClean="0"/>
          </a:p>
          <a:p>
            <a:r>
              <a:rPr lang="ru-RU" dirty="0" smtClean="0"/>
              <a:t>Я поддерживаю эту идею.</a:t>
            </a:r>
          </a:p>
          <a:p>
            <a:endParaRPr lang="ru-RU" dirty="0" smtClean="0"/>
          </a:p>
          <a:p>
            <a:r>
              <a:rPr lang="ru-RU" dirty="0" smtClean="0"/>
              <a:t>Я полностью ЗА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6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18902"/>
          </a:xfrm>
        </p:spPr>
        <p:txBody>
          <a:bodyPr/>
          <a:lstStyle/>
          <a:p>
            <a:r>
              <a:rPr lang="sr-Cyrl-B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Выражение несогласи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5690"/>
            <a:ext cx="11353800" cy="595230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Извините, но Вы не правы…          Мне так не кажется…  </a:t>
            </a:r>
          </a:p>
          <a:p>
            <a:endParaRPr lang="ru-RU" dirty="0" smtClean="0"/>
          </a:p>
          <a:p>
            <a:r>
              <a:rPr lang="ru-RU" dirty="0" smtClean="0"/>
              <a:t>К сожалению, это не так…             </a:t>
            </a:r>
          </a:p>
          <a:p>
            <a:r>
              <a:rPr lang="ru-RU" dirty="0" smtClean="0"/>
              <a:t>Я придерживаюсь другого мнения…       </a:t>
            </a:r>
          </a:p>
          <a:p>
            <a:r>
              <a:rPr lang="ru-RU" dirty="0" smtClean="0"/>
              <a:t>Я возражаю…         </a:t>
            </a:r>
          </a:p>
          <a:p>
            <a:r>
              <a:rPr lang="ru-RU" dirty="0" smtClean="0"/>
              <a:t>  Полагаю, что это не так…      </a:t>
            </a:r>
            <a:br>
              <a:rPr lang="ru-RU" dirty="0" smtClean="0"/>
            </a:br>
            <a:r>
              <a:rPr lang="ru-RU" dirty="0" smtClean="0"/>
              <a:t>Ой</a:t>
            </a:r>
            <a:r>
              <a:rPr lang="sr-Cyrl-BA" dirty="0" smtClean="0"/>
              <a:t>, не могу.</a:t>
            </a:r>
            <a:br>
              <a:rPr lang="sr-Cyrl-BA" dirty="0" smtClean="0"/>
            </a:br>
            <a:r>
              <a:rPr lang="sr-Cyrl-BA" dirty="0" smtClean="0"/>
              <a:t>Мне некогда.</a:t>
            </a:r>
            <a:br>
              <a:rPr lang="sr-Cyrl-BA" dirty="0" smtClean="0"/>
            </a:br>
            <a:r>
              <a:rPr lang="sr-Cyrl-BA" dirty="0" smtClean="0"/>
              <a:t> Я против.</a:t>
            </a:r>
          </a:p>
          <a:p>
            <a:r>
              <a:rPr lang="sr-Cyrl-BA" dirty="0" smtClean="0"/>
              <a:t>Не хочетс</a:t>
            </a:r>
            <a:r>
              <a:rPr lang="ru-RU" dirty="0" smtClean="0"/>
              <a:t>я</a:t>
            </a:r>
            <a:r>
              <a:rPr lang="sr-Cyrl-BA" dirty="0" smtClean="0"/>
              <a:t>.</a:t>
            </a:r>
            <a:endParaRPr lang="ru-RU" dirty="0" smtClean="0"/>
          </a:p>
          <a:p>
            <a:r>
              <a:rPr lang="ru-RU" dirty="0" smtClean="0"/>
              <a:t>К сожалению, нельзя</a:t>
            </a:r>
            <a:r>
              <a:rPr lang="sr-Cyrl-BA" dirty="0" smtClean="0"/>
              <a:t>.</a:t>
            </a:r>
            <a:endParaRPr lang="ru-RU" dirty="0" smtClean="0"/>
          </a:p>
          <a:p>
            <a:r>
              <a:rPr lang="ru-RU" dirty="0" smtClean="0"/>
              <a:t>Вы заблуждаетесь…   </a:t>
            </a:r>
          </a:p>
          <a:p>
            <a:r>
              <a:rPr lang="ru-RU" dirty="0" smtClean="0"/>
              <a:t>Я не согласен…                                 </a:t>
            </a:r>
          </a:p>
          <a:p>
            <a:r>
              <a:rPr lang="ru-RU" dirty="0" smtClean="0"/>
              <a:t>Я занят/а.</a:t>
            </a:r>
          </a:p>
          <a:p>
            <a:r>
              <a:rPr lang="ru-RU" dirty="0" smtClean="0"/>
              <a:t>Я категорически не согласен…   </a:t>
            </a:r>
          </a:p>
          <a:p>
            <a:r>
              <a:rPr lang="ru-RU" dirty="0" smtClean="0"/>
              <a:t>Нет, я спать </a:t>
            </a:r>
            <a:r>
              <a:rPr lang="sr-Cyrl-BA" dirty="0" smtClean="0"/>
              <a:t> хочу.</a:t>
            </a:r>
            <a:endParaRPr lang="ru-RU" dirty="0" smtClean="0"/>
          </a:p>
          <a:p>
            <a:r>
              <a:rPr lang="ru-RU" dirty="0" smtClean="0"/>
              <a:t> Родители не разрешают, мама/папа не разрешает...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2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22810"/>
          </a:xfrm>
        </p:spPr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Выражение колебания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79566"/>
            <a:ext cx="12192000" cy="597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4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916" r="16745"/>
          <a:stretch/>
        </p:blipFill>
        <p:spPr>
          <a:xfrm rot="16200000">
            <a:off x="2636521" y="-2697482"/>
            <a:ext cx="6918962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31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281" b="56698"/>
          <a:stretch/>
        </p:blipFill>
        <p:spPr>
          <a:xfrm>
            <a:off x="95794" y="0"/>
            <a:ext cx="12096206" cy="698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63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681" b="20697"/>
          <a:stretch/>
        </p:blipFill>
        <p:spPr>
          <a:xfrm>
            <a:off x="0" y="60960"/>
            <a:ext cx="12192000" cy="67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11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164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Так говорят русские когда выражают согласие/несогласие/колебание</vt:lpstr>
      <vt:lpstr>PowerPoint Presentation</vt:lpstr>
      <vt:lpstr>                     Выражение согласия</vt:lpstr>
      <vt:lpstr>PowerPoint Presentation</vt:lpstr>
      <vt:lpstr>Выражение несогласия</vt:lpstr>
      <vt:lpstr>Выражение колебания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11. Kristina Mataruga</cp:lastModifiedBy>
  <cp:revision>5</cp:revision>
  <dcterms:created xsi:type="dcterms:W3CDTF">2021-02-28T20:15:49Z</dcterms:created>
  <dcterms:modified xsi:type="dcterms:W3CDTF">2021-03-08T08:20:56Z</dcterms:modified>
</cp:coreProperties>
</file>