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jela Lolic" initials="DL" lastIdx="2" clrIdx="0">
    <p:extLst>
      <p:ext uri="{19B8F6BF-5375-455C-9EA6-DF929625EA0E}">
        <p15:presenceInfo xmlns:p15="http://schemas.microsoft.com/office/powerpoint/2012/main" userId="67d28de278fda3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jela Lolic" userId="67d28de278fda3f0" providerId="LiveId" clId="{9C953427-2345-48C3-85C6-9EE0E3902CEC}"/>
    <pc:docChg chg="undo custSel addSld delSld modSld">
      <pc:chgData name="Danijela Lolic" userId="67d28de278fda3f0" providerId="LiveId" clId="{9C953427-2345-48C3-85C6-9EE0E3902CEC}" dt="2020-12-22T05:38:23.482" v="5952" actId="20577"/>
      <pc:docMkLst>
        <pc:docMk/>
      </pc:docMkLst>
      <pc:sldChg chg="del">
        <pc:chgData name="Danijela Lolic" userId="67d28de278fda3f0" providerId="LiveId" clId="{9C953427-2345-48C3-85C6-9EE0E3902CEC}" dt="2020-12-21T17:15:16.608" v="9" actId="47"/>
        <pc:sldMkLst>
          <pc:docMk/>
          <pc:sldMk cId="2553946872" sldId="263"/>
        </pc:sldMkLst>
      </pc:sldChg>
      <pc:sldChg chg="addSp modSp mod">
        <pc:chgData name="Danijela Lolic" userId="67d28de278fda3f0" providerId="LiveId" clId="{9C953427-2345-48C3-85C6-9EE0E3902CEC}" dt="2020-12-21T20:10:47.631" v="2214" actId="113"/>
        <pc:sldMkLst>
          <pc:docMk/>
          <pc:sldMk cId="288708291" sldId="269"/>
        </pc:sldMkLst>
        <pc:spChg chg="mod">
          <ac:chgData name="Danijela Lolic" userId="67d28de278fda3f0" providerId="LiveId" clId="{9C953427-2345-48C3-85C6-9EE0E3902CEC}" dt="2020-12-21T17:14:26.116" v="2" actId="1076"/>
          <ac:spMkLst>
            <pc:docMk/>
            <pc:sldMk cId="288708291" sldId="269"/>
            <ac:spMk id="4" creationId="{00000000-0000-0000-0000-000000000000}"/>
          </ac:spMkLst>
        </pc:spChg>
        <pc:spChg chg="mod">
          <ac:chgData name="Danijela Lolic" userId="67d28de278fda3f0" providerId="LiveId" clId="{9C953427-2345-48C3-85C6-9EE0E3902CEC}" dt="2020-12-21T20:10:47.631" v="2214" actId="113"/>
          <ac:spMkLst>
            <pc:docMk/>
            <pc:sldMk cId="288708291" sldId="269"/>
            <ac:spMk id="5" creationId="{00000000-0000-0000-0000-000000000000}"/>
          </ac:spMkLst>
        </pc:spChg>
        <pc:picChg chg="add mod">
          <ac:chgData name="Danijela Lolic" userId="67d28de278fda3f0" providerId="LiveId" clId="{9C953427-2345-48C3-85C6-9EE0E3902CEC}" dt="2020-12-21T17:14:29.490" v="3" actId="1076"/>
          <ac:picMkLst>
            <pc:docMk/>
            <pc:sldMk cId="288708291" sldId="269"/>
            <ac:picMk id="1026" creationId="{8E17629A-05A2-43AE-9EB2-76F38E807CA9}"/>
          </ac:picMkLst>
        </pc:picChg>
      </pc:sldChg>
      <pc:sldChg chg="del">
        <pc:chgData name="Danijela Lolic" userId="67d28de278fda3f0" providerId="LiveId" clId="{9C953427-2345-48C3-85C6-9EE0E3902CEC}" dt="2020-12-21T17:15:14.672" v="5" actId="47"/>
        <pc:sldMkLst>
          <pc:docMk/>
          <pc:sldMk cId="846953034" sldId="270"/>
        </pc:sldMkLst>
      </pc:sldChg>
      <pc:sldChg chg="new del">
        <pc:chgData name="Danijela Lolic" userId="67d28de278fda3f0" providerId="LiveId" clId="{9C953427-2345-48C3-85C6-9EE0E3902CEC}" dt="2020-12-21T17:15:23.879" v="15" actId="47"/>
        <pc:sldMkLst>
          <pc:docMk/>
          <pc:sldMk cId="3628610553" sldId="270"/>
        </pc:sldMkLst>
      </pc:sldChg>
      <pc:sldChg chg="addSp modSp new mod">
        <pc:chgData name="Danijela Lolic" userId="67d28de278fda3f0" providerId="LiveId" clId="{9C953427-2345-48C3-85C6-9EE0E3902CEC}" dt="2020-12-22T05:25:53.173" v="5783" actId="20577"/>
        <pc:sldMkLst>
          <pc:docMk/>
          <pc:sldMk cId="4239384005" sldId="270"/>
        </pc:sldMkLst>
        <pc:spChg chg="add mod">
          <ac:chgData name="Danijela Lolic" userId="67d28de278fda3f0" providerId="LiveId" clId="{9C953427-2345-48C3-85C6-9EE0E3902CEC}" dt="2020-12-21T17:34:33.552" v="407" actId="113"/>
          <ac:spMkLst>
            <pc:docMk/>
            <pc:sldMk cId="4239384005" sldId="270"/>
            <ac:spMk id="2" creationId="{702A9918-70B3-448E-81C1-E149C8905A30}"/>
          </ac:spMkLst>
        </pc:spChg>
        <pc:spChg chg="add mod">
          <ac:chgData name="Danijela Lolic" userId="67d28de278fda3f0" providerId="LiveId" clId="{9C953427-2345-48C3-85C6-9EE0E3902CEC}" dt="2020-12-22T05:25:53.173" v="5783" actId="20577"/>
          <ac:spMkLst>
            <pc:docMk/>
            <pc:sldMk cId="4239384005" sldId="270"/>
            <ac:spMk id="3" creationId="{1E5A2139-772D-4E09-9A70-C06AA30B3C39}"/>
          </ac:spMkLst>
        </pc:spChg>
        <pc:spChg chg="add mod">
          <ac:chgData name="Danijela Lolic" userId="67d28de278fda3f0" providerId="LiveId" clId="{9C953427-2345-48C3-85C6-9EE0E3902CEC}" dt="2020-12-21T17:31:11.229" v="377" actId="1076"/>
          <ac:spMkLst>
            <pc:docMk/>
            <pc:sldMk cId="4239384005" sldId="270"/>
            <ac:spMk id="4" creationId="{39B91FC2-A4E3-4816-8BB6-240DAB955AA4}"/>
          </ac:spMkLst>
        </pc:spChg>
        <pc:spChg chg="add mod">
          <ac:chgData name="Danijela Lolic" userId="67d28de278fda3f0" providerId="LiveId" clId="{9C953427-2345-48C3-85C6-9EE0E3902CEC}" dt="2020-12-21T17:32:46.129" v="396" actId="1076"/>
          <ac:spMkLst>
            <pc:docMk/>
            <pc:sldMk cId="4239384005" sldId="270"/>
            <ac:spMk id="5" creationId="{2F3081CD-D2E2-4F4A-ADD3-709EBA2EB12C}"/>
          </ac:spMkLst>
        </pc:spChg>
        <pc:spChg chg="add mod">
          <ac:chgData name="Danijela Lolic" userId="67d28de278fda3f0" providerId="LiveId" clId="{9C953427-2345-48C3-85C6-9EE0E3902CEC}" dt="2020-12-21T17:32:27.160" v="393" actId="1582"/>
          <ac:spMkLst>
            <pc:docMk/>
            <pc:sldMk cId="4239384005" sldId="270"/>
            <ac:spMk id="6" creationId="{E404B7EA-3BF0-4005-B0BA-0AC0F1A7A580}"/>
          </ac:spMkLst>
        </pc:spChg>
        <pc:picChg chg="add mod">
          <ac:chgData name="Danijela Lolic" userId="67d28de278fda3f0" providerId="LiveId" clId="{9C953427-2345-48C3-85C6-9EE0E3902CEC}" dt="2020-12-21T17:31:27.400" v="379" actId="1076"/>
          <ac:picMkLst>
            <pc:docMk/>
            <pc:sldMk cId="4239384005" sldId="270"/>
            <ac:picMk id="1026" creationId="{419EBE3C-EDF2-420C-8F7E-99DA2E99BB8D}"/>
          </ac:picMkLst>
        </pc:picChg>
      </pc:sldChg>
      <pc:sldChg chg="addSp delSp modSp new mod modAnim">
        <pc:chgData name="Danijela Lolic" userId="67d28de278fda3f0" providerId="LiveId" clId="{9C953427-2345-48C3-85C6-9EE0E3902CEC}" dt="2020-12-21T18:34:14.922" v="1706" actId="20577"/>
        <pc:sldMkLst>
          <pc:docMk/>
          <pc:sldMk cId="482729460" sldId="271"/>
        </pc:sldMkLst>
        <pc:spChg chg="add mod">
          <ac:chgData name="Danijela Lolic" userId="67d28de278fda3f0" providerId="LiveId" clId="{9C953427-2345-48C3-85C6-9EE0E3902CEC}" dt="2020-12-21T17:34:39.760" v="408" actId="1076"/>
          <ac:spMkLst>
            <pc:docMk/>
            <pc:sldMk cId="482729460" sldId="271"/>
            <ac:spMk id="2" creationId="{A7045922-8211-4ED7-8ADA-7079CFC54ECC}"/>
          </ac:spMkLst>
        </pc:spChg>
        <pc:spChg chg="add mod">
          <ac:chgData name="Danijela Lolic" userId="67d28de278fda3f0" providerId="LiveId" clId="{9C953427-2345-48C3-85C6-9EE0E3902CEC}" dt="2020-12-21T17:36:19.628" v="478" actId="20577"/>
          <ac:spMkLst>
            <pc:docMk/>
            <pc:sldMk cId="482729460" sldId="271"/>
            <ac:spMk id="3" creationId="{DC2A2EE7-5B6F-4EF8-96F5-F06C1E9176AB}"/>
          </ac:spMkLst>
        </pc:spChg>
        <pc:spChg chg="add mod">
          <ac:chgData name="Danijela Lolic" userId="67d28de278fda3f0" providerId="LiveId" clId="{9C953427-2345-48C3-85C6-9EE0E3902CEC}" dt="2020-12-21T17:46:05.870" v="532" actId="1076"/>
          <ac:spMkLst>
            <pc:docMk/>
            <pc:sldMk cId="482729460" sldId="271"/>
            <ac:spMk id="4" creationId="{2E8D40A8-3383-4E3B-8984-9D8AFB23DC20}"/>
          </ac:spMkLst>
        </pc:spChg>
        <pc:spChg chg="add mod">
          <ac:chgData name="Danijela Lolic" userId="67d28de278fda3f0" providerId="LiveId" clId="{9C953427-2345-48C3-85C6-9EE0E3902CEC}" dt="2020-12-21T17:55:37.361" v="892" actId="1076"/>
          <ac:spMkLst>
            <pc:docMk/>
            <pc:sldMk cId="482729460" sldId="271"/>
            <ac:spMk id="5" creationId="{23D6EB0C-7D13-4965-B109-DBA8BC5252A5}"/>
          </ac:spMkLst>
        </pc:spChg>
        <pc:spChg chg="add mod">
          <ac:chgData name="Danijela Lolic" userId="67d28de278fda3f0" providerId="LiveId" clId="{9C953427-2345-48C3-85C6-9EE0E3902CEC}" dt="2020-12-21T17:56:32.793" v="901" actId="1076"/>
          <ac:spMkLst>
            <pc:docMk/>
            <pc:sldMk cId="482729460" sldId="271"/>
            <ac:spMk id="6" creationId="{2EB5E9B3-A0DE-4777-A664-7FD13FFD5819}"/>
          </ac:spMkLst>
        </pc:spChg>
        <pc:spChg chg="add mod">
          <ac:chgData name="Danijela Lolic" userId="67d28de278fda3f0" providerId="LiveId" clId="{9C953427-2345-48C3-85C6-9EE0E3902CEC}" dt="2020-12-21T18:34:14.922" v="1706" actId="20577"/>
          <ac:spMkLst>
            <pc:docMk/>
            <pc:sldMk cId="482729460" sldId="271"/>
            <ac:spMk id="15" creationId="{A74FE2F9-DA76-4FB9-9F6D-73FA42DE1C19}"/>
          </ac:spMkLst>
        </pc:spChg>
        <pc:picChg chg="add mod">
          <ac:chgData name="Danijela Lolic" userId="67d28de278fda3f0" providerId="LiveId" clId="{9C953427-2345-48C3-85C6-9EE0E3902CEC}" dt="2020-12-21T17:52:48.001" v="759" actId="1076"/>
          <ac:picMkLst>
            <pc:docMk/>
            <pc:sldMk cId="482729460" sldId="271"/>
            <ac:picMk id="1026" creationId="{5F1D8BCA-D47E-4D31-A95C-22A57BA367D7}"/>
          </ac:picMkLst>
        </pc:picChg>
        <pc:picChg chg="add mod">
          <ac:chgData name="Danijela Lolic" userId="67d28de278fda3f0" providerId="LiveId" clId="{9C953427-2345-48C3-85C6-9EE0E3902CEC}" dt="2020-12-21T17:56:06.042" v="899" actId="14100"/>
          <ac:picMkLst>
            <pc:docMk/>
            <pc:sldMk cId="482729460" sldId="271"/>
            <ac:picMk id="1028" creationId="{634628C0-1468-4456-A83F-4AB8B3068B62}"/>
          </ac:picMkLst>
        </pc:picChg>
        <pc:cxnChg chg="add mod">
          <ac:chgData name="Danijela Lolic" userId="67d28de278fda3f0" providerId="LiveId" clId="{9C953427-2345-48C3-85C6-9EE0E3902CEC}" dt="2020-12-21T17:56:41.561" v="904" actId="1076"/>
          <ac:cxnSpMkLst>
            <pc:docMk/>
            <pc:sldMk cId="482729460" sldId="271"/>
            <ac:cxnSpMk id="8" creationId="{91B69F34-B8AE-4C9E-9F6E-126EAC988B76}"/>
          </ac:cxnSpMkLst>
        </pc:cxnChg>
        <pc:cxnChg chg="add del mod">
          <ac:chgData name="Danijela Lolic" userId="67d28de278fda3f0" providerId="LiveId" clId="{9C953427-2345-48C3-85C6-9EE0E3902CEC}" dt="2020-12-21T17:50:43.311" v="754" actId="478"/>
          <ac:cxnSpMkLst>
            <pc:docMk/>
            <pc:sldMk cId="482729460" sldId="271"/>
            <ac:cxnSpMk id="10" creationId="{7422E6EC-C58A-4B17-BB4B-6931CB2BDD5A}"/>
          </ac:cxnSpMkLst>
        </pc:cxnChg>
        <pc:cxnChg chg="add mod">
          <ac:chgData name="Danijela Lolic" userId="67d28de278fda3f0" providerId="LiveId" clId="{9C953427-2345-48C3-85C6-9EE0E3902CEC}" dt="2020-12-21T17:56:38.758" v="903" actId="1076"/>
          <ac:cxnSpMkLst>
            <pc:docMk/>
            <pc:sldMk cId="482729460" sldId="271"/>
            <ac:cxnSpMk id="12" creationId="{36B00E15-FAC8-4A77-9642-925DF6FE5ECB}"/>
          </ac:cxnSpMkLst>
        </pc:cxnChg>
      </pc:sldChg>
      <pc:sldChg chg="del">
        <pc:chgData name="Danijela Lolic" userId="67d28de278fda3f0" providerId="LiveId" clId="{9C953427-2345-48C3-85C6-9EE0E3902CEC}" dt="2020-12-21T17:15:15.522" v="6" actId="47"/>
        <pc:sldMkLst>
          <pc:docMk/>
          <pc:sldMk cId="1192260098" sldId="271"/>
        </pc:sldMkLst>
      </pc:sldChg>
      <pc:sldChg chg="addSp delSp modSp new mod addCm delCm">
        <pc:chgData name="Danijela Lolic" userId="67d28de278fda3f0" providerId="LiveId" clId="{9C953427-2345-48C3-85C6-9EE0E3902CEC}" dt="2020-12-22T05:27:33.931" v="5807" actId="20577"/>
        <pc:sldMkLst>
          <pc:docMk/>
          <pc:sldMk cId="537108670" sldId="272"/>
        </pc:sldMkLst>
        <pc:spChg chg="add mod">
          <ac:chgData name="Danijela Lolic" userId="67d28de278fda3f0" providerId="LiveId" clId="{9C953427-2345-48C3-85C6-9EE0E3902CEC}" dt="2020-12-21T18:05:46.605" v="1211" actId="113"/>
          <ac:spMkLst>
            <pc:docMk/>
            <pc:sldMk cId="537108670" sldId="272"/>
            <ac:spMk id="2" creationId="{5ECFE050-4A31-43BA-BAB9-2544021490EC}"/>
          </ac:spMkLst>
        </pc:spChg>
        <pc:spChg chg="add mod">
          <ac:chgData name="Danijela Lolic" userId="67d28de278fda3f0" providerId="LiveId" clId="{9C953427-2345-48C3-85C6-9EE0E3902CEC}" dt="2020-12-21T18:00:37.316" v="984" actId="20577"/>
          <ac:spMkLst>
            <pc:docMk/>
            <pc:sldMk cId="537108670" sldId="272"/>
            <ac:spMk id="3" creationId="{19447F17-B5F4-4056-848C-6AECC4AA391D}"/>
          </ac:spMkLst>
        </pc:spChg>
        <pc:spChg chg="add mod">
          <ac:chgData name="Danijela Lolic" userId="67d28de278fda3f0" providerId="LiveId" clId="{9C953427-2345-48C3-85C6-9EE0E3902CEC}" dt="2020-12-21T18:10:01.523" v="1235" actId="1076"/>
          <ac:spMkLst>
            <pc:docMk/>
            <pc:sldMk cId="537108670" sldId="272"/>
            <ac:spMk id="4" creationId="{634E78FB-7D63-429E-9A50-272AC2BD6643}"/>
          </ac:spMkLst>
        </pc:spChg>
        <pc:spChg chg="add mod">
          <ac:chgData name="Danijela Lolic" userId="67d28de278fda3f0" providerId="LiveId" clId="{9C953427-2345-48C3-85C6-9EE0E3902CEC}" dt="2020-12-21T18:08:23.916" v="1223" actId="14100"/>
          <ac:spMkLst>
            <pc:docMk/>
            <pc:sldMk cId="537108670" sldId="272"/>
            <ac:spMk id="5" creationId="{3D02DF74-F66A-4FB7-AEC3-DC9CBF69AE24}"/>
          </ac:spMkLst>
        </pc:spChg>
        <pc:spChg chg="add mod">
          <ac:chgData name="Danijela Lolic" userId="67d28de278fda3f0" providerId="LiveId" clId="{9C953427-2345-48C3-85C6-9EE0E3902CEC}" dt="2020-12-22T05:27:33.931" v="5807" actId="20577"/>
          <ac:spMkLst>
            <pc:docMk/>
            <pc:sldMk cId="537108670" sldId="272"/>
            <ac:spMk id="6" creationId="{CB284485-0111-4576-8AF8-ED9AE6E95FF6}"/>
          </ac:spMkLst>
        </pc:spChg>
        <pc:spChg chg="add mod">
          <ac:chgData name="Danijela Lolic" userId="67d28de278fda3f0" providerId="LiveId" clId="{9C953427-2345-48C3-85C6-9EE0E3902CEC}" dt="2020-12-21T18:10:22.346" v="1249" actId="20577"/>
          <ac:spMkLst>
            <pc:docMk/>
            <pc:sldMk cId="537108670" sldId="272"/>
            <ac:spMk id="7" creationId="{80EE97CD-3095-4FB5-8439-915840A4A09F}"/>
          </ac:spMkLst>
        </pc:spChg>
        <pc:spChg chg="add mod">
          <ac:chgData name="Danijela Lolic" userId="67d28de278fda3f0" providerId="LiveId" clId="{9C953427-2345-48C3-85C6-9EE0E3902CEC}" dt="2020-12-21T18:11:22.200" v="1280" actId="14100"/>
          <ac:spMkLst>
            <pc:docMk/>
            <pc:sldMk cId="537108670" sldId="272"/>
            <ac:spMk id="8" creationId="{03DB361C-D82C-4D85-AC3D-EA5427869D5A}"/>
          </ac:spMkLst>
        </pc:spChg>
        <pc:picChg chg="add del mod">
          <ac:chgData name="Danijela Lolic" userId="67d28de278fda3f0" providerId="LiveId" clId="{9C953427-2345-48C3-85C6-9EE0E3902CEC}" dt="2020-12-21T18:06:17.508" v="1214" actId="478"/>
          <ac:picMkLst>
            <pc:docMk/>
            <pc:sldMk cId="537108670" sldId="272"/>
            <ac:picMk id="1026" creationId="{EA272B0E-0CFA-4680-A2F3-835EEBB82355}"/>
          </ac:picMkLst>
        </pc:picChg>
        <pc:picChg chg="add mod">
          <ac:chgData name="Danijela Lolic" userId="67d28de278fda3f0" providerId="LiveId" clId="{9C953427-2345-48C3-85C6-9EE0E3902CEC}" dt="2020-12-21T18:07:57.662" v="1218" actId="14100"/>
          <ac:picMkLst>
            <pc:docMk/>
            <pc:sldMk cId="537108670" sldId="272"/>
            <ac:picMk id="1028" creationId="{8D0C7A24-A25B-4630-9E09-83B8D361B653}"/>
          </ac:picMkLst>
        </pc:picChg>
        <pc:picChg chg="add mod">
          <ac:chgData name="Danijela Lolic" userId="67d28de278fda3f0" providerId="LiveId" clId="{9C953427-2345-48C3-85C6-9EE0E3902CEC}" dt="2020-12-21T18:11:04.382" v="1274" actId="1076"/>
          <ac:picMkLst>
            <pc:docMk/>
            <pc:sldMk cId="537108670" sldId="272"/>
            <ac:picMk id="1030" creationId="{2EE57711-71F5-4F56-BAC6-CF6A469F71DA}"/>
          </ac:picMkLst>
        </pc:picChg>
      </pc:sldChg>
      <pc:sldChg chg="del">
        <pc:chgData name="Danijela Lolic" userId="67d28de278fda3f0" providerId="LiveId" clId="{9C953427-2345-48C3-85C6-9EE0E3902CEC}" dt="2020-12-21T17:15:15.866" v="7" actId="47"/>
        <pc:sldMkLst>
          <pc:docMk/>
          <pc:sldMk cId="883091254" sldId="272"/>
        </pc:sldMkLst>
      </pc:sldChg>
      <pc:sldChg chg="del">
        <pc:chgData name="Danijela Lolic" userId="67d28de278fda3f0" providerId="LiveId" clId="{9C953427-2345-48C3-85C6-9EE0E3902CEC}" dt="2020-12-21T17:15:16.107" v="8" actId="47"/>
        <pc:sldMkLst>
          <pc:docMk/>
          <pc:sldMk cId="489730590" sldId="273"/>
        </pc:sldMkLst>
      </pc:sldChg>
      <pc:sldChg chg="addSp modSp new mod">
        <pc:chgData name="Danijela Lolic" userId="67d28de278fda3f0" providerId="LiveId" clId="{9C953427-2345-48C3-85C6-9EE0E3902CEC}" dt="2020-12-22T05:28:34.119" v="5808" actId="1076"/>
        <pc:sldMkLst>
          <pc:docMk/>
          <pc:sldMk cId="2037519394" sldId="273"/>
        </pc:sldMkLst>
        <pc:spChg chg="add mod">
          <ac:chgData name="Danijela Lolic" userId="67d28de278fda3f0" providerId="LiveId" clId="{9C953427-2345-48C3-85C6-9EE0E3902CEC}" dt="2020-12-21T18:12:57.744" v="1304" actId="20577"/>
          <ac:spMkLst>
            <pc:docMk/>
            <pc:sldMk cId="2037519394" sldId="273"/>
            <ac:spMk id="2" creationId="{8BDD1930-4CA3-4CA5-B17B-E254C6CF3CAE}"/>
          </ac:spMkLst>
        </pc:spChg>
        <pc:spChg chg="add mod">
          <ac:chgData name="Danijela Lolic" userId="67d28de278fda3f0" providerId="LiveId" clId="{9C953427-2345-48C3-85C6-9EE0E3902CEC}" dt="2020-12-21T18:19:33.921" v="1645" actId="1076"/>
          <ac:spMkLst>
            <pc:docMk/>
            <pc:sldMk cId="2037519394" sldId="273"/>
            <ac:spMk id="3" creationId="{3390F119-E263-426D-8589-9C4430F3A16E}"/>
          </ac:spMkLst>
        </pc:spChg>
        <pc:spChg chg="add mod">
          <ac:chgData name="Danijela Lolic" userId="67d28de278fda3f0" providerId="LiveId" clId="{9C953427-2345-48C3-85C6-9EE0E3902CEC}" dt="2020-12-21T18:20:33.250" v="1652" actId="1076"/>
          <ac:spMkLst>
            <pc:docMk/>
            <pc:sldMk cId="2037519394" sldId="273"/>
            <ac:spMk id="4" creationId="{CF14DCEF-D47D-42EE-831E-49A5EDDEEE3F}"/>
          </ac:spMkLst>
        </pc:spChg>
        <pc:spChg chg="add mod">
          <ac:chgData name="Danijela Lolic" userId="67d28de278fda3f0" providerId="LiveId" clId="{9C953427-2345-48C3-85C6-9EE0E3902CEC}" dt="2020-12-21T18:23:23.256" v="1677" actId="1076"/>
          <ac:spMkLst>
            <pc:docMk/>
            <pc:sldMk cId="2037519394" sldId="273"/>
            <ac:spMk id="5" creationId="{29C482C8-8EE4-4529-8A41-408EBE417C0E}"/>
          </ac:spMkLst>
        </pc:spChg>
        <pc:spChg chg="add mod">
          <ac:chgData name="Danijela Lolic" userId="67d28de278fda3f0" providerId="LiveId" clId="{9C953427-2345-48C3-85C6-9EE0E3902CEC}" dt="2020-12-21T18:22:45.477" v="1671" actId="1076"/>
          <ac:spMkLst>
            <pc:docMk/>
            <pc:sldMk cId="2037519394" sldId="273"/>
            <ac:spMk id="6" creationId="{7B6882B0-6FF3-402E-9CDE-96887E518D3B}"/>
          </ac:spMkLst>
        </pc:spChg>
        <pc:spChg chg="add mod">
          <ac:chgData name="Danijela Lolic" userId="67d28de278fda3f0" providerId="LiveId" clId="{9C953427-2345-48C3-85C6-9EE0E3902CEC}" dt="2020-12-22T05:28:34.119" v="5808" actId="1076"/>
          <ac:spMkLst>
            <pc:docMk/>
            <pc:sldMk cId="2037519394" sldId="273"/>
            <ac:spMk id="7" creationId="{C78CD0A2-472D-4FC6-9A6C-6C3D2623328A}"/>
          </ac:spMkLst>
        </pc:spChg>
        <pc:picChg chg="add mod">
          <ac:chgData name="Danijela Lolic" userId="67d28de278fda3f0" providerId="LiveId" clId="{9C953427-2345-48C3-85C6-9EE0E3902CEC}" dt="2020-12-21T18:22:32.040" v="1669" actId="14100"/>
          <ac:picMkLst>
            <pc:docMk/>
            <pc:sldMk cId="2037519394" sldId="273"/>
            <ac:picMk id="2050" creationId="{A0E32DD5-682D-413B-8684-ADDBD3452991}"/>
          </ac:picMkLst>
        </pc:picChg>
        <pc:picChg chg="add mod">
          <ac:chgData name="Danijela Lolic" userId="67d28de278fda3f0" providerId="LiveId" clId="{9C953427-2345-48C3-85C6-9EE0E3902CEC}" dt="2020-12-21T18:22:48.177" v="1673" actId="1076"/>
          <ac:picMkLst>
            <pc:docMk/>
            <pc:sldMk cId="2037519394" sldId="273"/>
            <ac:picMk id="2052" creationId="{608A427D-6DA3-4864-9F23-150D285730A7}"/>
          </ac:picMkLst>
        </pc:picChg>
        <pc:picChg chg="add mod">
          <ac:chgData name="Danijela Lolic" userId="67d28de278fda3f0" providerId="LiveId" clId="{9C953427-2345-48C3-85C6-9EE0E3902CEC}" dt="2020-12-21T18:23:32.823" v="1680" actId="1076"/>
          <ac:picMkLst>
            <pc:docMk/>
            <pc:sldMk cId="2037519394" sldId="273"/>
            <ac:picMk id="2054" creationId="{AAE65297-A783-4DA7-B382-65E2E07DEEA9}"/>
          </ac:picMkLst>
        </pc:picChg>
      </pc:sldChg>
      <pc:sldChg chg="addSp delSp modSp new mod modAnim">
        <pc:chgData name="Danijela Lolic" userId="67d28de278fda3f0" providerId="LiveId" clId="{9C953427-2345-48C3-85C6-9EE0E3902CEC}" dt="2020-12-22T05:29:42.402" v="5812" actId="20577"/>
        <pc:sldMkLst>
          <pc:docMk/>
          <pc:sldMk cId="2809252074" sldId="274"/>
        </pc:sldMkLst>
        <pc:spChg chg="add mod">
          <ac:chgData name="Danijela Lolic" userId="67d28de278fda3f0" providerId="LiveId" clId="{9C953427-2345-48C3-85C6-9EE0E3902CEC}" dt="2020-12-21T18:23:59.320" v="1682" actId="767"/>
          <ac:spMkLst>
            <pc:docMk/>
            <pc:sldMk cId="2809252074" sldId="274"/>
            <ac:spMk id="2" creationId="{9BCDD347-FBF4-4D2E-B7A4-FA13CE616618}"/>
          </ac:spMkLst>
        </pc:spChg>
        <pc:spChg chg="add mod">
          <ac:chgData name="Danijela Lolic" userId="67d28de278fda3f0" providerId="LiveId" clId="{9C953427-2345-48C3-85C6-9EE0E3902CEC}" dt="2020-12-21T20:23:22.185" v="2569" actId="1076"/>
          <ac:spMkLst>
            <pc:docMk/>
            <pc:sldMk cId="2809252074" sldId="274"/>
            <ac:spMk id="3" creationId="{B138DF4C-BC24-4F9A-89E4-BB170E1D87BE}"/>
          </ac:spMkLst>
        </pc:spChg>
        <pc:spChg chg="add del mod">
          <ac:chgData name="Danijela Lolic" userId="67d28de278fda3f0" providerId="LiveId" clId="{9C953427-2345-48C3-85C6-9EE0E3902CEC}" dt="2020-12-21T18:35:46.970" v="1745" actId="478"/>
          <ac:spMkLst>
            <pc:docMk/>
            <pc:sldMk cId="2809252074" sldId="274"/>
            <ac:spMk id="4" creationId="{7041E3B3-2BDD-488D-9B28-D7A891C94C73}"/>
          </ac:spMkLst>
        </pc:spChg>
        <pc:spChg chg="add mod">
          <ac:chgData name="Danijela Lolic" userId="67d28de278fda3f0" providerId="LiveId" clId="{9C953427-2345-48C3-85C6-9EE0E3902CEC}" dt="2020-12-21T20:24:34.684" v="2583" actId="14100"/>
          <ac:spMkLst>
            <pc:docMk/>
            <pc:sldMk cId="2809252074" sldId="274"/>
            <ac:spMk id="4" creationId="{E294A555-E2AC-4167-84D1-17B4A778C89E}"/>
          </ac:spMkLst>
        </pc:spChg>
        <pc:spChg chg="add del mod">
          <ac:chgData name="Danijela Lolic" userId="67d28de278fda3f0" providerId="LiveId" clId="{9C953427-2345-48C3-85C6-9EE0E3902CEC}" dt="2020-12-21T20:23:26.581" v="2570" actId="1076"/>
          <ac:spMkLst>
            <pc:docMk/>
            <pc:sldMk cId="2809252074" sldId="274"/>
            <ac:spMk id="5" creationId="{71014216-6CBB-4D23-8E5E-FC061F3103A8}"/>
          </ac:spMkLst>
        </pc:spChg>
        <pc:spChg chg="add mod">
          <ac:chgData name="Danijela Lolic" userId="67d28de278fda3f0" providerId="LiveId" clId="{9C953427-2345-48C3-85C6-9EE0E3902CEC}" dt="2020-12-21T20:23:37.752" v="2572" actId="1076"/>
          <ac:spMkLst>
            <pc:docMk/>
            <pc:sldMk cId="2809252074" sldId="274"/>
            <ac:spMk id="6" creationId="{299AD03A-D002-472E-B5F7-0D2D245636E9}"/>
          </ac:spMkLst>
        </pc:spChg>
        <pc:spChg chg="add mod">
          <ac:chgData name="Danijela Lolic" userId="67d28de278fda3f0" providerId="LiveId" clId="{9C953427-2345-48C3-85C6-9EE0E3902CEC}" dt="2020-12-22T05:29:42.402" v="5812" actId="20577"/>
          <ac:spMkLst>
            <pc:docMk/>
            <pc:sldMk cId="2809252074" sldId="274"/>
            <ac:spMk id="7" creationId="{8C87F909-1884-46BE-96C0-9C39CCC372F6}"/>
          </ac:spMkLst>
        </pc:spChg>
        <pc:spChg chg="add del mod">
          <ac:chgData name="Danijela Lolic" userId="67d28de278fda3f0" providerId="LiveId" clId="{9C953427-2345-48C3-85C6-9EE0E3902CEC}" dt="2020-12-21T20:26:15.643" v="2604" actId="20577"/>
          <ac:spMkLst>
            <pc:docMk/>
            <pc:sldMk cId="2809252074" sldId="274"/>
            <ac:spMk id="8" creationId="{FC3AC45E-5F42-4341-8B58-9892440307F5}"/>
          </ac:spMkLst>
        </pc:spChg>
        <pc:spChg chg="add mod">
          <ac:chgData name="Danijela Lolic" userId="67d28de278fda3f0" providerId="LiveId" clId="{9C953427-2345-48C3-85C6-9EE0E3902CEC}" dt="2020-12-21T20:24:27.860" v="2581" actId="1076"/>
          <ac:spMkLst>
            <pc:docMk/>
            <pc:sldMk cId="2809252074" sldId="274"/>
            <ac:spMk id="9" creationId="{DA957ED1-EFAE-4DD0-9641-37BCA9821153}"/>
          </ac:spMkLst>
        </pc:spChg>
        <pc:spChg chg="del mod">
          <ac:chgData name="Danijela Lolic" userId="67d28de278fda3f0" providerId="LiveId" clId="{9C953427-2345-48C3-85C6-9EE0E3902CEC}" dt="2020-12-21T20:25:14.086" v="2593" actId="478"/>
          <ac:spMkLst>
            <pc:docMk/>
            <pc:sldMk cId="2809252074" sldId="274"/>
            <ac:spMk id="13" creationId="{AF310AAB-AEC8-404A-8545-E87830C329D3}"/>
          </ac:spMkLst>
        </pc:spChg>
        <pc:grpChg chg="add del mod">
          <ac:chgData name="Danijela Lolic" userId="67d28de278fda3f0" providerId="LiveId" clId="{9C953427-2345-48C3-85C6-9EE0E3902CEC}" dt="2020-12-21T20:25:14.086" v="2593" actId="478"/>
          <ac:grpSpMkLst>
            <pc:docMk/>
            <pc:sldMk cId="2809252074" sldId="274"/>
            <ac:grpSpMk id="11" creationId="{07F2C586-5A82-4117-871A-2EFB1202E5C1}"/>
          </ac:grpSpMkLst>
        </pc:grpChg>
        <pc:grpChg chg="del mod">
          <ac:chgData name="Danijela Lolic" userId="67d28de278fda3f0" providerId="LiveId" clId="{9C953427-2345-48C3-85C6-9EE0E3902CEC}" dt="2020-12-21T20:25:09.184" v="2591" actId="478"/>
          <ac:grpSpMkLst>
            <pc:docMk/>
            <pc:sldMk cId="2809252074" sldId="274"/>
            <ac:grpSpMk id="12" creationId="{20283B7E-F176-4190-B94A-E60021750BBF}"/>
          </ac:grpSpMkLst>
        </pc:grpChg>
        <pc:picChg chg="mod">
          <ac:chgData name="Danijela Lolic" userId="67d28de278fda3f0" providerId="LiveId" clId="{9C953427-2345-48C3-85C6-9EE0E3902CEC}" dt="2020-12-21T20:25:27.656" v="2598" actId="1076"/>
          <ac:picMkLst>
            <pc:docMk/>
            <pc:sldMk cId="2809252074" sldId="274"/>
            <ac:picMk id="14" creationId="{E3B8F410-26D0-46D2-A780-3774721D8026}"/>
          </ac:picMkLst>
        </pc:picChg>
        <pc:picChg chg="del mod">
          <ac:chgData name="Danijela Lolic" userId="67d28de278fda3f0" providerId="LiveId" clId="{9C953427-2345-48C3-85C6-9EE0E3902CEC}" dt="2020-12-21T20:25:09.184" v="2591" actId="478"/>
          <ac:picMkLst>
            <pc:docMk/>
            <pc:sldMk cId="2809252074" sldId="274"/>
            <ac:picMk id="15" creationId="{EBD3FCBF-B30F-4614-B887-607A8D24E7FB}"/>
          </ac:picMkLst>
        </pc:picChg>
        <pc:picChg chg="add del mod">
          <ac:chgData name="Danijela Lolic" userId="67d28de278fda3f0" providerId="LiveId" clId="{9C953427-2345-48C3-85C6-9EE0E3902CEC}" dt="2020-12-21T18:56:19.780" v="1873" actId="478"/>
          <ac:picMkLst>
            <pc:docMk/>
            <pc:sldMk cId="2809252074" sldId="274"/>
            <ac:picMk id="3074" creationId="{432DB48B-517A-4480-AC84-D03F8966ACE4}"/>
          </ac:picMkLst>
        </pc:picChg>
        <pc:picChg chg="add mod">
          <ac:chgData name="Danijela Lolic" userId="67d28de278fda3f0" providerId="LiveId" clId="{9C953427-2345-48C3-85C6-9EE0E3902CEC}" dt="2020-12-21T20:24:20.346" v="2580" actId="1076"/>
          <ac:picMkLst>
            <pc:docMk/>
            <pc:sldMk cId="2809252074" sldId="274"/>
            <ac:picMk id="3076" creationId="{603CA8C5-3D2B-4C93-A494-2C81BB28CDA0}"/>
          </ac:picMkLst>
        </pc:picChg>
        <pc:picChg chg="add del mod">
          <ac:chgData name="Danijela Lolic" userId="67d28de278fda3f0" providerId="LiveId" clId="{9C953427-2345-48C3-85C6-9EE0E3902CEC}" dt="2020-12-21T19:07:28.381" v="2121" actId="478"/>
          <ac:picMkLst>
            <pc:docMk/>
            <pc:sldMk cId="2809252074" sldId="274"/>
            <ac:picMk id="3078" creationId="{DED1F54A-0F09-4A36-A666-EE7268E5FB3D}"/>
          </ac:picMkLst>
        </pc:picChg>
        <pc:picChg chg="add del mod">
          <ac:chgData name="Danijela Lolic" userId="67d28de278fda3f0" providerId="LiveId" clId="{9C953427-2345-48C3-85C6-9EE0E3902CEC}" dt="2020-12-21T19:07:25.870" v="2120" actId="478"/>
          <ac:picMkLst>
            <pc:docMk/>
            <pc:sldMk cId="2809252074" sldId="274"/>
            <ac:picMk id="3080" creationId="{453B5BD4-F80D-4759-8D67-452AA7A9993E}"/>
          </ac:picMkLst>
        </pc:picChg>
      </pc:sldChg>
      <pc:sldChg chg="del">
        <pc:chgData name="Danijela Lolic" userId="67d28de278fda3f0" providerId="LiveId" clId="{9C953427-2345-48C3-85C6-9EE0E3902CEC}" dt="2020-12-21T17:15:17.177" v="10" actId="47"/>
        <pc:sldMkLst>
          <pc:docMk/>
          <pc:sldMk cId="4040197162" sldId="274"/>
        </pc:sldMkLst>
      </pc:sldChg>
      <pc:sldChg chg="addSp delSp modSp new mod modAnim">
        <pc:chgData name="Danijela Lolic" userId="67d28de278fda3f0" providerId="LiveId" clId="{9C953427-2345-48C3-85C6-9EE0E3902CEC}" dt="2020-12-22T05:34:13.451" v="5921" actId="14100"/>
        <pc:sldMkLst>
          <pc:docMk/>
          <pc:sldMk cId="607701913" sldId="275"/>
        </pc:sldMkLst>
        <pc:spChg chg="add mod">
          <ac:chgData name="Danijela Lolic" userId="67d28de278fda3f0" providerId="LiveId" clId="{9C953427-2345-48C3-85C6-9EE0E3902CEC}" dt="2020-12-21T20:27:14.481" v="2637" actId="20577"/>
          <ac:spMkLst>
            <pc:docMk/>
            <pc:sldMk cId="607701913" sldId="275"/>
            <ac:spMk id="2" creationId="{885CA1E3-8B42-48A0-B799-7040B90AA33C}"/>
          </ac:spMkLst>
        </pc:spChg>
        <pc:spChg chg="add del mod">
          <ac:chgData name="Danijela Lolic" userId="67d28de278fda3f0" providerId="LiveId" clId="{9C953427-2345-48C3-85C6-9EE0E3902CEC}" dt="2020-12-21T20:33:03.389" v="2870" actId="478"/>
          <ac:spMkLst>
            <pc:docMk/>
            <pc:sldMk cId="607701913" sldId="275"/>
            <ac:spMk id="3" creationId="{244CD24B-4057-4B63-AA8B-3B03A67DA0FF}"/>
          </ac:spMkLst>
        </pc:spChg>
        <pc:spChg chg="add mod">
          <ac:chgData name="Danijela Lolic" userId="67d28de278fda3f0" providerId="LiveId" clId="{9C953427-2345-48C3-85C6-9EE0E3902CEC}" dt="2020-12-21T20:32:08.585" v="2865" actId="113"/>
          <ac:spMkLst>
            <pc:docMk/>
            <pc:sldMk cId="607701913" sldId="275"/>
            <ac:spMk id="6" creationId="{1CCA9279-C306-4F1C-8CF0-E033811E060C}"/>
          </ac:spMkLst>
        </pc:spChg>
        <pc:spChg chg="add mod">
          <ac:chgData name="Danijela Lolic" userId="67d28de278fda3f0" providerId="LiveId" clId="{9C953427-2345-48C3-85C6-9EE0E3902CEC}" dt="2020-12-22T05:32:59.018" v="5906" actId="5793"/>
          <ac:spMkLst>
            <pc:docMk/>
            <pc:sldMk cId="607701913" sldId="275"/>
            <ac:spMk id="7" creationId="{9C92D471-048F-41D8-A256-3033F59049EC}"/>
          </ac:spMkLst>
        </pc:spChg>
        <pc:spChg chg="add mod">
          <ac:chgData name="Danijela Lolic" userId="67d28de278fda3f0" providerId="LiveId" clId="{9C953427-2345-48C3-85C6-9EE0E3902CEC}" dt="2020-12-22T05:32:49.249" v="5888" actId="1076"/>
          <ac:spMkLst>
            <pc:docMk/>
            <pc:sldMk cId="607701913" sldId="275"/>
            <ac:spMk id="9" creationId="{4EA6636E-05C1-410A-953E-FB2F79A9EB6E}"/>
          </ac:spMkLst>
        </pc:spChg>
        <pc:spChg chg="del mod">
          <ac:chgData name="Danijela Lolic" userId="67d28de278fda3f0" providerId="LiveId" clId="{9C953427-2345-48C3-85C6-9EE0E3902CEC}" dt="2020-12-21T20:33:19.014" v="2872" actId="478"/>
          <ac:spMkLst>
            <pc:docMk/>
            <pc:sldMk cId="607701913" sldId="275"/>
            <ac:spMk id="9" creationId="{6D580BA0-75BE-4831-A3A8-9FF6A15AC726}"/>
          </ac:spMkLst>
        </pc:spChg>
        <pc:spChg chg="add mod">
          <ac:chgData name="Danijela Lolic" userId="67d28de278fda3f0" providerId="LiveId" clId="{9C953427-2345-48C3-85C6-9EE0E3902CEC}" dt="2020-12-21T20:34:16.088" v="2893" actId="255"/>
          <ac:spMkLst>
            <pc:docMk/>
            <pc:sldMk cId="607701913" sldId="275"/>
            <ac:spMk id="10" creationId="{2219EC2D-624C-4F3B-81CA-A59F4BEE7DCB}"/>
          </ac:spMkLst>
        </pc:spChg>
        <pc:spChg chg="add mod">
          <ac:chgData name="Danijela Lolic" userId="67d28de278fda3f0" providerId="LiveId" clId="{9C953427-2345-48C3-85C6-9EE0E3902CEC}" dt="2020-12-22T05:34:13.451" v="5921" actId="14100"/>
          <ac:spMkLst>
            <pc:docMk/>
            <pc:sldMk cId="607701913" sldId="275"/>
            <ac:spMk id="11" creationId="{8706937D-AA92-49FB-AE5C-61983F32DB42}"/>
          </ac:spMkLst>
        </pc:spChg>
        <pc:spChg chg="del mod">
          <ac:chgData name="Danijela Lolic" userId="67d28de278fda3f0" providerId="LiveId" clId="{9C953427-2345-48C3-85C6-9EE0E3902CEC}" dt="2020-12-21T20:35:37.144" v="2900" actId="478"/>
          <ac:spMkLst>
            <pc:docMk/>
            <pc:sldMk cId="607701913" sldId="275"/>
            <ac:spMk id="13" creationId="{05F4DBB0-5577-4A6B-AA21-EAF6A3C98578}"/>
          </ac:spMkLst>
        </pc:spChg>
        <pc:spChg chg="add mod">
          <ac:chgData name="Danijela Lolic" userId="67d28de278fda3f0" providerId="LiveId" clId="{9C953427-2345-48C3-85C6-9EE0E3902CEC}" dt="2020-12-21T20:39:02.211" v="3066" actId="1076"/>
          <ac:spMkLst>
            <pc:docMk/>
            <pc:sldMk cId="607701913" sldId="275"/>
            <ac:spMk id="14" creationId="{3D7F73C1-D5CB-4454-8E7F-F0C65A17F75E}"/>
          </ac:spMkLst>
        </pc:spChg>
        <pc:grpChg chg="add del mod">
          <ac:chgData name="Danijela Lolic" userId="67d28de278fda3f0" providerId="LiveId" clId="{9C953427-2345-48C3-85C6-9EE0E3902CEC}" dt="2020-12-21T20:33:19.014" v="2872" actId="478"/>
          <ac:grpSpMkLst>
            <pc:docMk/>
            <pc:sldMk cId="607701913" sldId="275"/>
            <ac:grpSpMk id="7" creationId="{0AE0EEC5-D91C-4A9A-A3C5-22E7C74EBBEE}"/>
          </ac:grpSpMkLst>
        </pc:grpChg>
        <pc:grpChg chg="add del mod">
          <ac:chgData name="Danijela Lolic" userId="67d28de278fda3f0" providerId="LiveId" clId="{9C953427-2345-48C3-85C6-9EE0E3902CEC}" dt="2020-12-21T20:35:37.144" v="2900" actId="478"/>
          <ac:grpSpMkLst>
            <pc:docMk/>
            <pc:sldMk cId="607701913" sldId="275"/>
            <ac:grpSpMk id="11" creationId="{6EA72CA1-6BA6-4BE1-86EB-EAAE3D653ED9}"/>
          </ac:grpSpMkLst>
        </pc:grpChg>
        <pc:picChg chg="add mod">
          <ac:chgData name="Danijela Lolic" userId="67d28de278fda3f0" providerId="LiveId" clId="{9C953427-2345-48C3-85C6-9EE0E3902CEC}" dt="2020-12-21T20:30:18.204" v="2767" actId="1076"/>
          <ac:picMkLst>
            <pc:docMk/>
            <pc:sldMk cId="607701913" sldId="275"/>
            <ac:picMk id="4" creationId="{2127AA47-5562-407D-84C2-C5474B8E2581}"/>
          </ac:picMkLst>
        </pc:picChg>
        <pc:picChg chg="add mod">
          <ac:chgData name="Danijela Lolic" userId="67d28de278fda3f0" providerId="LiveId" clId="{9C953427-2345-48C3-85C6-9EE0E3902CEC}" dt="2020-12-21T20:30:15.138" v="2766" actId="1076"/>
          <ac:picMkLst>
            <pc:docMk/>
            <pc:sldMk cId="607701913" sldId="275"/>
            <ac:picMk id="5" creationId="{6A93456D-4CEC-4505-8C0A-9F1111870D80}"/>
          </ac:picMkLst>
        </pc:picChg>
        <pc:picChg chg="mod">
          <ac:chgData name="Danijela Lolic" userId="67d28de278fda3f0" providerId="LiveId" clId="{9C953427-2345-48C3-85C6-9EE0E3902CEC}" dt="2020-12-21T20:38:53.772" v="3065" actId="14100"/>
          <ac:picMkLst>
            <pc:docMk/>
            <pc:sldMk cId="607701913" sldId="275"/>
            <ac:picMk id="8" creationId="{262769DF-767E-4599-8B0C-0175E0791E39}"/>
          </ac:picMkLst>
        </pc:picChg>
        <pc:picChg chg="mod">
          <ac:chgData name="Danijela Lolic" userId="67d28de278fda3f0" providerId="LiveId" clId="{9C953427-2345-48C3-85C6-9EE0E3902CEC}" dt="2020-12-21T20:35:39.279" v="2901" actId="1076"/>
          <ac:picMkLst>
            <pc:docMk/>
            <pc:sldMk cId="607701913" sldId="275"/>
            <ac:picMk id="12" creationId="{130A68E7-D069-437D-BA69-6D5624DB1C78}"/>
          </ac:picMkLst>
        </pc:picChg>
        <pc:picChg chg="add mod">
          <ac:chgData name="Danijela Lolic" userId="67d28de278fda3f0" providerId="LiveId" clId="{9C953427-2345-48C3-85C6-9EE0E3902CEC}" dt="2020-12-21T20:39:06.223" v="3067" actId="14100"/>
          <ac:picMkLst>
            <pc:docMk/>
            <pc:sldMk cId="607701913" sldId="275"/>
            <ac:picMk id="1026" creationId="{A0607701-5696-4B70-B7E3-7039567F6AFD}"/>
          </ac:picMkLst>
        </pc:picChg>
      </pc:sldChg>
      <pc:sldChg chg="del">
        <pc:chgData name="Danijela Lolic" userId="67d28de278fda3f0" providerId="LiveId" clId="{9C953427-2345-48C3-85C6-9EE0E3902CEC}" dt="2020-12-21T17:15:17.427" v="11" actId="47"/>
        <pc:sldMkLst>
          <pc:docMk/>
          <pc:sldMk cId="2600421583" sldId="275"/>
        </pc:sldMkLst>
      </pc:sldChg>
      <pc:sldChg chg="addSp modSp new mod">
        <pc:chgData name="Danijela Lolic" userId="67d28de278fda3f0" providerId="LiveId" clId="{9C953427-2345-48C3-85C6-9EE0E3902CEC}" dt="2020-12-22T05:35:01.900" v="5922" actId="20577"/>
        <pc:sldMkLst>
          <pc:docMk/>
          <pc:sldMk cId="2780967295" sldId="276"/>
        </pc:sldMkLst>
        <pc:spChg chg="add mod">
          <ac:chgData name="Danijela Lolic" userId="67d28de278fda3f0" providerId="LiveId" clId="{9C953427-2345-48C3-85C6-9EE0E3902CEC}" dt="2020-12-21T20:40:24.850" v="3096" actId="14100"/>
          <ac:spMkLst>
            <pc:docMk/>
            <pc:sldMk cId="2780967295" sldId="276"/>
            <ac:spMk id="2" creationId="{A61C54D6-0099-4D91-B670-D0CD8C1654BE}"/>
          </ac:spMkLst>
        </pc:spChg>
        <pc:spChg chg="add mod">
          <ac:chgData name="Danijela Lolic" userId="67d28de278fda3f0" providerId="LiveId" clId="{9C953427-2345-48C3-85C6-9EE0E3902CEC}" dt="2020-12-21T20:43:32.060" v="3280" actId="207"/>
          <ac:spMkLst>
            <pc:docMk/>
            <pc:sldMk cId="2780967295" sldId="276"/>
            <ac:spMk id="3" creationId="{D62B1C9A-6D81-4CFD-8522-202AF2EA24A3}"/>
          </ac:spMkLst>
        </pc:spChg>
        <pc:spChg chg="add mod">
          <ac:chgData name="Danijela Lolic" userId="67d28de278fda3f0" providerId="LiveId" clId="{9C953427-2345-48C3-85C6-9EE0E3902CEC}" dt="2020-12-21T20:43:42.263" v="3283" actId="14100"/>
          <ac:spMkLst>
            <pc:docMk/>
            <pc:sldMk cId="2780967295" sldId="276"/>
            <ac:spMk id="4" creationId="{D13F9EF2-BF34-4301-B3DB-221C3D3EC3F6}"/>
          </ac:spMkLst>
        </pc:spChg>
        <pc:spChg chg="add mod">
          <ac:chgData name="Danijela Lolic" userId="67d28de278fda3f0" providerId="LiveId" clId="{9C953427-2345-48C3-85C6-9EE0E3902CEC}" dt="2020-12-21T20:45:12.851" v="3319" actId="14100"/>
          <ac:spMkLst>
            <pc:docMk/>
            <pc:sldMk cId="2780967295" sldId="276"/>
            <ac:spMk id="5" creationId="{8E712216-C14F-4EF4-8AD2-C55E7B6DFD7F}"/>
          </ac:spMkLst>
        </pc:spChg>
        <pc:spChg chg="add mod">
          <ac:chgData name="Danijela Lolic" userId="67d28de278fda3f0" providerId="LiveId" clId="{9C953427-2345-48C3-85C6-9EE0E3902CEC}" dt="2020-12-21T20:55:05.928" v="3368" actId="20577"/>
          <ac:spMkLst>
            <pc:docMk/>
            <pc:sldMk cId="2780967295" sldId="276"/>
            <ac:spMk id="6" creationId="{48443752-3C72-474C-A9F8-B0621A35BEF5}"/>
          </ac:spMkLst>
        </pc:spChg>
        <pc:spChg chg="add mod">
          <ac:chgData name="Danijela Lolic" userId="67d28de278fda3f0" providerId="LiveId" clId="{9C953427-2345-48C3-85C6-9EE0E3902CEC}" dt="2020-12-22T05:35:01.900" v="5922" actId="20577"/>
          <ac:spMkLst>
            <pc:docMk/>
            <pc:sldMk cId="2780967295" sldId="276"/>
            <ac:spMk id="7" creationId="{CFA7D071-E0E2-4DA1-BE5D-64AAD48D0DA9}"/>
          </ac:spMkLst>
        </pc:spChg>
        <pc:spChg chg="add mod">
          <ac:chgData name="Danijela Lolic" userId="67d28de278fda3f0" providerId="LiveId" clId="{9C953427-2345-48C3-85C6-9EE0E3902CEC}" dt="2020-12-21T21:05:56.792" v="3631" actId="207"/>
          <ac:spMkLst>
            <pc:docMk/>
            <pc:sldMk cId="2780967295" sldId="276"/>
            <ac:spMk id="8" creationId="{5B26C23E-A880-441A-A296-1AEEE9FF1E92}"/>
          </ac:spMkLst>
        </pc:spChg>
        <pc:spChg chg="add mod">
          <ac:chgData name="Danijela Lolic" userId="67d28de278fda3f0" providerId="LiveId" clId="{9C953427-2345-48C3-85C6-9EE0E3902CEC}" dt="2020-12-21T21:06:59.185" v="3648" actId="1076"/>
          <ac:spMkLst>
            <pc:docMk/>
            <pc:sldMk cId="2780967295" sldId="276"/>
            <ac:spMk id="9" creationId="{B3CCE460-F38C-4F5E-A04A-ED1E6DF6BE60}"/>
          </ac:spMkLst>
        </pc:spChg>
        <pc:spChg chg="add mod">
          <ac:chgData name="Danijela Lolic" userId="67d28de278fda3f0" providerId="LiveId" clId="{9C953427-2345-48C3-85C6-9EE0E3902CEC}" dt="2020-12-21T21:10:41.656" v="3669" actId="1076"/>
          <ac:spMkLst>
            <pc:docMk/>
            <pc:sldMk cId="2780967295" sldId="276"/>
            <ac:spMk id="10" creationId="{B8BE09B2-8009-4D44-8AAB-C012147BD416}"/>
          </ac:spMkLst>
        </pc:spChg>
        <pc:picChg chg="add mod">
          <ac:chgData name="Danijela Lolic" userId="67d28de278fda3f0" providerId="LiveId" clId="{9C953427-2345-48C3-85C6-9EE0E3902CEC}" dt="2020-12-21T21:06:00.687" v="3632" actId="1076"/>
          <ac:picMkLst>
            <pc:docMk/>
            <pc:sldMk cId="2780967295" sldId="276"/>
            <ac:picMk id="3074" creationId="{79A95B7D-B87E-4E4A-80EC-8FEE386D5C2F}"/>
          </ac:picMkLst>
        </pc:picChg>
        <pc:picChg chg="add mod">
          <ac:chgData name="Danijela Lolic" userId="67d28de278fda3f0" providerId="LiveId" clId="{9C953427-2345-48C3-85C6-9EE0E3902CEC}" dt="2020-12-21T21:05:12.179" v="3622" actId="1076"/>
          <ac:picMkLst>
            <pc:docMk/>
            <pc:sldMk cId="2780967295" sldId="276"/>
            <ac:picMk id="3076" creationId="{FE44823E-794A-41BE-951E-357B38AFCA45}"/>
          </ac:picMkLst>
        </pc:picChg>
        <pc:picChg chg="add mod">
          <ac:chgData name="Danijela Lolic" userId="67d28de278fda3f0" providerId="LiveId" clId="{9C953427-2345-48C3-85C6-9EE0E3902CEC}" dt="2020-12-21T21:10:36.483" v="3668" actId="1076"/>
          <ac:picMkLst>
            <pc:docMk/>
            <pc:sldMk cId="2780967295" sldId="276"/>
            <ac:picMk id="3078" creationId="{489B07C2-9877-4300-9535-037722F0F409}"/>
          </ac:picMkLst>
        </pc:picChg>
      </pc:sldChg>
      <pc:sldChg chg="del">
        <pc:chgData name="Danijela Lolic" userId="67d28de278fda3f0" providerId="LiveId" clId="{9C953427-2345-48C3-85C6-9EE0E3902CEC}" dt="2020-12-21T17:15:17.615" v="12" actId="47"/>
        <pc:sldMkLst>
          <pc:docMk/>
          <pc:sldMk cId="3298995364" sldId="276"/>
        </pc:sldMkLst>
      </pc:sldChg>
      <pc:sldChg chg="del">
        <pc:chgData name="Danijela Lolic" userId="67d28de278fda3f0" providerId="LiveId" clId="{9C953427-2345-48C3-85C6-9EE0E3902CEC}" dt="2020-12-21T17:15:18.611" v="13" actId="47"/>
        <pc:sldMkLst>
          <pc:docMk/>
          <pc:sldMk cId="3732356539" sldId="277"/>
        </pc:sldMkLst>
      </pc:sldChg>
      <pc:sldChg chg="addSp modSp new mod">
        <pc:chgData name="Danijela Lolic" userId="67d28de278fda3f0" providerId="LiveId" clId="{9C953427-2345-48C3-85C6-9EE0E3902CEC}" dt="2020-12-22T05:35:39.052" v="5924" actId="113"/>
        <pc:sldMkLst>
          <pc:docMk/>
          <pc:sldMk cId="3947558793" sldId="277"/>
        </pc:sldMkLst>
        <pc:spChg chg="add mod">
          <ac:chgData name="Danijela Lolic" userId="67d28de278fda3f0" providerId="LiveId" clId="{9C953427-2345-48C3-85C6-9EE0E3902CEC}" dt="2020-12-22T05:35:39.052" v="5924" actId="113"/>
          <ac:spMkLst>
            <pc:docMk/>
            <pc:sldMk cId="3947558793" sldId="277"/>
            <ac:spMk id="2" creationId="{E7CF2D33-CD0F-4D2A-A4E5-3A37A3738638}"/>
          </ac:spMkLst>
        </pc:spChg>
        <pc:spChg chg="add mod">
          <ac:chgData name="Danijela Lolic" userId="67d28de278fda3f0" providerId="LiveId" clId="{9C953427-2345-48C3-85C6-9EE0E3902CEC}" dt="2020-12-21T21:27:36.510" v="4105" actId="1076"/>
          <ac:spMkLst>
            <pc:docMk/>
            <pc:sldMk cId="3947558793" sldId="277"/>
            <ac:spMk id="3" creationId="{9EA7ED9A-548F-4A2A-BFC1-8BCD6A884929}"/>
          </ac:spMkLst>
        </pc:spChg>
        <pc:spChg chg="add mod">
          <ac:chgData name="Danijela Lolic" userId="67d28de278fda3f0" providerId="LiveId" clId="{9C953427-2345-48C3-85C6-9EE0E3902CEC}" dt="2020-12-21T21:27:40.998" v="4106" actId="1076"/>
          <ac:spMkLst>
            <pc:docMk/>
            <pc:sldMk cId="3947558793" sldId="277"/>
            <ac:spMk id="4" creationId="{BEBC3513-E246-4738-9C00-24840904E4CF}"/>
          </ac:spMkLst>
        </pc:spChg>
        <pc:spChg chg="add mod">
          <ac:chgData name="Danijela Lolic" userId="67d28de278fda3f0" providerId="LiveId" clId="{9C953427-2345-48C3-85C6-9EE0E3902CEC}" dt="2020-12-21T21:30:06.983" v="4154" actId="1076"/>
          <ac:spMkLst>
            <pc:docMk/>
            <pc:sldMk cId="3947558793" sldId="277"/>
            <ac:spMk id="5" creationId="{95A783D2-36AF-4CB8-8F6A-987F01D4C4B1}"/>
          </ac:spMkLst>
        </pc:spChg>
        <pc:spChg chg="add mod">
          <ac:chgData name="Danijela Lolic" userId="67d28de278fda3f0" providerId="LiveId" clId="{9C953427-2345-48C3-85C6-9EE0E3902CEC}" dt="2020-12-21T21:28:11.869" v="4122" actId="113"/>
          <ac:spMkLst>
            <pc:docMk/>
            <pc:sldMk cId="3947558793" sldId="277"/>
            <ac:spMk id="6" creationId="{39912C00-9448-461A-91C7-6263DC9FD351}"/>
          </ac:spMkLst>
        </pc:spChg>
        <pc:spChg chg="add mod">
          <ac:chgData name="Danijela Lolic" userId="67d28de278fda3f0" providerId="LiveId" clId="{9C953427-2345-48C3-85C6-9EE0E3902CEC}" dt="2020-12-21T21:29:55.574" v="4153" actId="20577"/>
          <ac:spMkLst>
            <pc:docMk/>
            <pc:sldMk cId="3947558793" sldId="277"/>
            <ac:spMk id="7" creationId="{F0C2D508-BA71-4D96-95EB-7652EF659DD0}"/>
          </ac:spMkLst>
        </pc:spChg>
        <pc:picChg chg="add mod">
          <ac:chgData name="Danijela Lolic" userId="67d28de278fda3f0" providerId="LiveId" clId="{9C953427-2345-48C3-85C6-9EE0E3902CEC}" dt="2020-12-21T21:28:15.197" v="4123" actId="14100"/>
          <ac:picMkLst>
            <pc:docMk/>
            <pc:sldMk cId="3947558793" sldId="277"/>
            <ac:picMk id="4098" creationId="{AD0A13BC-CFD2-4947-9852-1347CB505E63}"/>
          </ac:picMkLst>
        </pc:picChg>
        <pc:picChg chg="add mod">
          <ac:chgData name="Danijela Lolic" userId="67d28de278fda3f0" providerId="LiveId" clId="{9C953427-2345-48C3-85C6-9EE0E3902CEC}" dt="2020-12-21T21:29:13.167" v="4129" actId="14100"/>
          <ac:picMkLst>
            <pc:docMk/>
            <pc:sldMk cId="3947558793" sldId="277"/>
            <ac:picMk id="4100" creationId="{4585AE8B-760E-435A-B087-EE595118BE5F}"/>
          </ac:picMkLst>
        </pc:picChg>
      </pc:sldChg>
      <pc:sldChg chg="addSp delSp modSp new mod modAnim">
        <pc:chgData name="Danijela Lolic" userId="67d28de278fda3f0" providerId="LiveId" clId="{9C953427-2345-48C3-85C6-9EE0E3902CEC}" dt="2020-12-22T05:37:05.936" v="5936" actId="1076"/>
        <pc:sldMkLst>
          <pc:docMk/>
          <pc:sldMk cId="3482560145" sldId="278"/>
        </pc:sldMkLst>
        <pc:spChg chg="add mod">
          <ac:chgData name="Danijela Lolic" userId="67d28de278fda3f0" providerId="LiveId" clId="{9C953427-2345-48C3-85C6-9EE0E3902CEC}" dt="2020-12-21T21:33:23.262" v="4402" actId="1076"/>
          <ac:spMkLst>
            <pc:docMk/>
            <pc:sldMk cId="3482560145" sldId="278"/>
            <ac:spMk id="2" creationId="{C209CDD3-20B5-40AD-9A55-3557932134E7}"/>
          </ac:spMkLst>
        </pc:spChg>
        <pc:spChg chg="add mod">
          <ac:chgData name="Danijela Lolic" userId="67d28de278fda3f0" providerId="LiveId" clId="{9C953427-2345-48C3-85C6-9EE0E3902CEC}" dt="2020-12-22T05:36:13.309" v="5925" actId="1076"/>
          <ac:spMkLst>
            <pc:docMk/>
            <pc:sldMk cId="3482560145" sldId="278"/>
            <ac:spMk id="3" creationId="{B393C6FB-AEB5-44F2-B1FB-10A7AE79D15E}"/>
          </ac:spMkLst>
        </pc:spChg>
        <pc:spChg chg="add mod">
          <ac:chgData name="Danijela Lolic" userId="67d28de278fda3f0" providerId="LiveId" clId="{9C953427-2345-48C3-85C6-9EE0E3902CEC}" dt="2020-12-22T05:36:17.873" v="5926" actId="1076"/>
          <ac:spMkLst>
            <pc:docMk/>
            <pc:sldMk cId="3482560145" sldId="278"/>
            <ac:spMk id="4" creationId="{EE739B2E-04C1-4F21-B319-2EE860E49565}"/>
          </ac:spMkLst>
        </pc:spChg>
        <pc:spChg chg="del mod">
          <ac:chgData name="Danijela Lolic" userId="67d28de278fda3f0" providerId="LiveId" clId="{9C953427-2345-48C3-85C6-9EE0E3902CEC}" dt="2020-12-21T21:36:31.555" v="4544" actId="478"/>
          <ac:spMkLst>
            <pc:docMk/>
            <pc:sldMk cId="3482560145" sldId="278"/>
            <ac:spMk id="7" creationId="{70A03D6B-28AA-48A6-BB0A-29355AD7F82F}"/>
          </ac:spMkLst>
        </pc:spChg>
        <pc:spChg chg="mod">
          <ac:chgData name="Danijela Lolic" userId="67d28de278fda3f0" providerId="LiveId" clId="{9C953427-2345-48C3-85C6-9EE0E3902CEC}" dt="2020-12-22T05:36:33.480" v="5931" actId="1076"/>
          <ac:spMkLst>
            <pc:docMk/>
            <pc:sldMk cId="3482560145" sldId="278"/>
            <ac:spMk id="10" creationId="{EF1A5194-7285-4A19-9D87-FF4EF90B8D59}"/>
          </ac:spMkLst>
        </pc:spChg>
        <pc:spChg chg="add mod">
          <ac:chgData name="Danijela Lolic" userId="67d28de278fda3f0" providerId="LiveId" clId="{9C953427-2345-48C3-85C6-9EE0E3902CEC}" dt="2020-12-22T05:36:28.667" v="5929" actId="1076"/>
          <ac:spMkLst>
            <pc:docMk/>
            <pc:sldMk cId="3482560145" sldId="278"/>
            <ac:spMk id="11" creationId="{61A3F1CB-E373-4972-9CB9-04DB441B6DEA}"/>
          </ac:spMkLst>
        </pc:spChg>
        <pc:spChg chg="add mod">
          <ac:chgData name="Danijela Lolic" userId="67d28de278fda3f0" providerId="LiveId" clId="{9C953427-2345-48C3-85C6-9EE0E3902CEC}" dt="2020-12-22T05:36:54.889" v="5932" actId="1076"/>
          <ac:spMkLst>
            <pc:docMk/>
            <pc:sldMk cId="3482560145" sldId="278"/>
            <ac:spMk id="12" creationId="{E7D5D196-6105-4A60-A242-89E3087A34F0}"/>
          </ac:spMkLst>
        </pc:spChg>
        <pc:spChg chg="add mod">
          <ac:chgData name="Danijela Lolic" userId="67d28de278fda3f0" providerId="LiveId" clId="{9C953427-2345-48C3-85C6-9EE0E3902CEC}" dt="2020-12-22T05:37:05.936" v="5936" actId="1076"/>
          <ac:spMkLst>
            <pc:docMk/>
            <pc:sldMk cId="3482560145" sldId="278"/>
            <ac:spMk id="13" creationId="{689A4AE9-F928-4380-87C5-D5AE301E4127}"/>
          </ac:spMkLst>
        </pc:spChg>
        <pc:spChg chg="del mod">
          <ac:chgData name="Danijela Lolic" userId="67d28de278fda3f0" providerId="LiveId" clId="{9C953427-2345-48C3-85C6-9EE0E3902CEC}" dt="2020-12-21T21:41:37.357" v="4733" actId="478"/>
          <ac:spMkLst>
            <pc:docMk/>
            <pc:sldMk cId="3482560145" sldId="278"/>
            <ac:spMk id="16" creationId="{42C016B6-1066-48C0-B657-6465BA5990CD}"/>
          </ac:spMkLst>
        </pc:spChg>
        <pc:spChg chg="mod">
          <ac:chgData name="Danijela Lolic" userId="67d28de278fda3f0" providerId="LiveId" clId="{9C953427-2345-48C3-85C6-9EE0E3902CEC}" dt="2020-12-21T21:41:42.246" v="4735" actId="1076"/>
          <ac:spMkLst>
            <pc:docMk/>
            <pc:sldMk cId="3482560145" sldId="278"/>
            <ac:spMk id="19" creationId="{C033BD79-C2F8-4EF2-BDA2-834191AECC54}"/>
          </ac:spMkLst>
        </pc:spChg>
        <pc:spChg chg="add mod">
          <ac:chgData name="Danijela Lolic" userId="67d28de278fda3f0" providerId="LiveId" clId="{9C953427-2345-48C3-85C6-9EE0E3902CEC}" dt="2020-12-21T21:44:28.126" v="4755" actId="1076"/>
          <ac:spMkLst>
            <pc:docMk/>
            <pc:sldMk cId="3482560145" sldId="278"/>
            <ac:spMk id="20" creationId="{D7F5EDBE-921C-4085-A875-08B26703D771}"/>
          </ac:spMkLst>
        </pc:spChg>
        <pc:spChg chg="add mod">
          <ac:chgData name="Danijela Lolic" userId="67d28de278fda3f0" providerId="LiveId" clId="{9C953427-2345-48C3-85C6-9EE0E3902CEC}" dt="2020-12-21T21:45:31.892" v="4771" actId="1076"/>
          <ac:spMkLst>
            <pc:docMk/>
            <pc:sldMk cId="3482560145" sldId="278"/>
            <ac:spMk id="21" creationId="{81AD356D-79DD-4F2B-BF3F-A3BB89FFDEBE}"/>
          </ac:spMkLst>
        </pc:spChg>
        <pc:grpChg chg="add del mod">
          <ac:chgData name="Danijela Lolic" userId="67d28de278fda3f0" providerId="LiveId" clId="{9C953427-2345-48C3-85C6-9EE0E3902CEC}" dt="2020-12-21T21:36:31.555" v="4544" actId="478"/>
          <ac:grpSpMkLst>
            <pc:docMk/>
            <pc:sldMk cId="3482560145" sldId="278"/>
            <ac:grpSpMk id="5" creationId="{43D53DEE-741B-48BF-B1BF-0F643C083233}"/>
          </ac:grpSpMkLst>
        </pc:grpChg>
        <pc:grpChg chg="add mod">
          <ac:chgData name="Danijela Lolic" userId="67d28de278fda3f0" providerId="LiveId" clId="{9C953427-2345-48C3-85C6-9EE0E3902CEC}" dt="2020-12-22T05:36:33.480" v="5931" actId="1076"/>
          <ac:grpSpMkLst>
            <pc:docMk/>
            <pc:sldMk cId="3482560145" sldId="278"/>
            <ac:grpSpMk id="8" creationId="{8BB76C54-33FC-4518-8585-56C1F3424216}"/>
          </ac:grpSpMkLst>
        </pc:grpChg>
        <pc:grpChg chg="add del mod">
          <ac:chgData name="Danijela Lolic" userId="67d28de278fda3f0" providerId="LiveId" clId="{9C953427-2345-48C3-85C6-9EE0E3902CEC}" dt="2020-12-21T21:41:23.713" v="4729" actId="478"/>
          <ac:grpSpMkLst>
            <pc:docMk/>
            <pc:sldMk cId="3482560145" sldId="278"/>
            <ac:grpSpMk id="14" creationId="{FD03D535-66BC-44AC-91F7-8FAA9A0F305F}"/>
          </ac:grpSpMkLst>
        </pc:grpChg>
        <pc:grpChg chg="add del mod">
          <ac:chgData name="Danijela Lolic" userId="67d28de278fda3f0" providerId="LiveId" clId="{9C953427-2345-48C3-85C6-9EE0E3902CEC}" dt="2020-12-21T21:41:44.896" v="4736" actId="478"/>
          <ac:grpSpMkLst>
            <pc:docMk/>
            <pc:sldMk cId="3482560145" sldId="278"/>
            <ac:grpSpMk id="17" creationId="{C00A2DD8-E3F1-4098-A3FB-DE472F88141F}"/>
          </ac:grpSpMkLst>
        </pc:grpChg>
        <pc:picChg chg="mod">
          <ac:chgData name="Danijela Lolic" userId="67d28de278fda3f0" providerId="LiveId" clId="{9C953427-2345-48C3-85C6-9EE0E3902CEC}" dt="2020-12-22T05:36:21.314" v="5928" actId="1076"/>
          <ac:picMkLst>
            <pc:docMk/>
            <pc:sldMk cId="3482560145" sldId="278"/>
            <ac:picMk id="6" creationId="{4E574541-C7C6-49D7-B198-D7F78F3B466A}"/>
          </ac:picMkLst>
        </pc:picChg>
        <pc:picChg chg="mod">
          <ac:chgData name="Danijela Lolic" userId="67d28de278fda3f0" providerId="LiveId" clId="{9C953427-2345-48C3-85C6-9EE0E3902CEC}" dt="2020-12-22T05:36:33.480" v="5931" actId="1076"/>
          <ac:picMkLst>
            <pc:docMk/>
            <pc:sldMk cId="3482560145" sldId="278"/>
            <ac:picMk id="9" creationId="{B12982DD-289F-4A6E-ACFB-FE3FC3981E4C}"/>
          </ac:picMkLst>
        </pc:picChg>
        <pc:picChg chg="del mod">
          <ac:chgData name="Danijela Lolic" userId="67d28de278fda3f0" providerId="LiveId" clId="{9C953427-2345-48C3-85C6-9EE0E3902CEC}" dt="2020-12-21T21:41:23.713" v="4729" actId="478"/>
          <ac:picMkLst>
            <pc:docMk/>
            <pc:sldMk cId="3482560145" sldId="278"/>
            <ac:picMk id="15" creationId="{02D51D3B-D02E-4636-9278-3F2184B2D892}"/>
          </ac:picMkLst>
        </pc:picChg>
        <pc:picChg chg="mod">
          <ac:chgData name="Danijela Lolic" userId="67d28de278fda3f0" providerId="LiveId" clId="{9C953427-2345-48C3-85C6-9EE0E3902CEC}" dt="2020-12-21T21:41:42.246" v="4735" actId="1076"/>
          <ac:picMkLst>
            <pc:docMk/>
            <pc:sldMk cId="3482560145" sldId="278"/>
            <ac:picMk id="18" creationId="{BC8F3B43-9ABE-4022-BD77-BC6A52EF2C89}"/>
          </ac:picMkLst>
        </pc:picChg>
        <pc:picChg chg="add mod">
          <ac:chgData name="Danijela Lolic" userId="67d28de278fda3f0" providerId="LiveId" clId="{9C953427-2345-48C3-85C6-9EE0E3902CEC}" dt="2020-12-22T05:37:02.240" v="5935" actId="1076"/>
          <ac:picMkLst>
            <pc:docMk/>
            <pc:sldMk cId="3482560145" sldId="278"/>
            <ac:picMk id="24" creationId="{C4D42659-FC72-424C-A311-7059EB717FDD}"/>
          </ac:picMkLst>
        </pc:picChg>
        <pc:picChg chg="add mod">
          <ac:chgData name="Danijela Lolic" userId="67d28de278fda3f0" providerId="LiveId" clId="{9C953427-2345-48C3-85C6-9EE0E3902CEC}" dt="2020-12-22T05:36:57.937" v="5933" actId="1076"/>
          <ac:picMkLst>
            <pc:docMk/>
            <pc:sldMk cId="3482560145" sldId="278"/>
            <ac:picMk id="5122" creationId="{9B2D2666-A3E5-4867-BF1B-6A4E4A6A7FDC}"/>
          </ac:picMkLst>
        </pc:picChg>
        <pc:picChg chg="add mod">
          <ac:chgData name="Danijela Lolic" userId="67d28de278fda3f0" providerId="LiveId" clId="{9C953427-2345-48C3-85C6-9EE0E3902CEC}" dt="2020-12-22T05:37:00.255" v="5934" actId="1076"/>
          <ac:picMkLst>
            <pc:docMk/>
            <pc:sldMk cId="3482560145" sldId="278"/>
            <ac:picMk id="5124" creationId="{D95471F7-3D68-4873-9C02-812CE7925DA2}"/>
          </ac:picMkLst>
        </pc:picChg>
      </pc:sldChg>
      <pc:sldChg chg="addSp delSp modSp new mod">
        <pc:chgData name="Danijela Lolic" userId="67d28de278fda3f0" providerId="LiveId" clId="{9C953427-2345-48C3-85C6-9EE0E3902CEC}" dt="2020-12-21T22:04:30.157" v="5278" actId="1076"/>
        <pc:sldMkLst>
          <pc:docMk/>
          <pc:sldMk cId="2178688066" sldId="279"/>
        </pc:sldMkLst>
        <pc:spChg chg="add mod">
          <ac:chgData name="Danijela Lolic" userId="67d28de278fda3f0" providerId="LiveId" clId="{9C953427-2345-48C3-85C6-9EE0E3902CEC}" dt="2020-12-21T22:04:30.157" v="5278" actId="1076"/>
          <ac:spMkLst>
            <pc:docMk/>
            <pc:sldMk cId="2178688066" sldId="279"/>
            <ac:spMk id="2" creationId="{D3DDE35B-96AF-4C11-98EF-F69E3E3D47E2}"/>
          </ac:spMkLst>
        </pc:spChg>
        <pc:spChg chg="add mod">
          <ac:chgData name="Danijela Lolic" userId="67d28de278fda3f0" providerId="LiveId" clId="{9C953427-2345-48C3-85C6-9EE0E3902CEC}" dt="2020-12-21T22:04:23.948" v="5277" actId="1076"/>
          <ac:spMkLst>
            <pc:docMk/>
            <pc:sldMk cId="2178688066" sldId="279"/>
            <ac:spMk id="3" creationId="{3D17AC66-1D39-4C8E-A4B5-98A8832ABDDC}"/>
          </ac:spMkLst>
        </pc:spChg>
        <pc:spChg chg="add mod">
          <ac:chgData name="Danijela Lolic" userId="67d28de278fda3f0" providerId="LiveId" clId="{9C953427-2345-48C3-85C6-9EE0E3902CEC}" dt="2020-12-21T22:00:29.778" v="5231" actId="1076"/>
          <ac:spMkLst>
            <pc:docMk/>
            <pc:sldMk cId="2178688066" sldId="279"/>
            <ac:spMk id="4" creationId="{6AEDACEC-0925-4304-80F9-616B56DE9C49}"/>
          </ac:spMkLst>
        </pc:spChg>
        <pc:spChg chg="add mod">
          <ac:chgData name="Danijela Lolic" userId="67d28de278fda3f0" providerId="LiveId" clId="{9C953427-2345-48C3-85C6-9EE0E3902CEC}" dt="2020-12-21T22:01:00.178" v="5247" actId="1076"/>
          <ac:spMkLst>
            <pc:docMk/>
            <pc:sldMk cId="2178688066" sldId="279"/>
            <ac:spMk id="5" creationId="{B6CEF348-72D4-45B4-A5CC-E80DC1BA37C4}"/>
          </ac:spMkLst>
        </pc:spChg>
        <pc:spChg chg="add mod">
          <ac:chgData name="Danijela Lolic" userId="67d28de278fda3f0" providerId="LiveId" clId="{9C953427-2345-48C3-85C6-9EE0E3902CEC}" dt="2020-12-21T22:04:12.659" v="5276" actId="1076"/>
          <ac:spMkLst>
            <pc:docMk/>
            <pc:sldMk cId="2178688066" sldId="279"/>
            <ac:spMk id="6" creationId="{6AF6E912-D508-4108-B203-9C5D01A2C0F3}"/>
          </ac:spMkLst>
        </pc:spChg>
        <pc:picChg chg="add mod">
          <ac:chgData name="Danijela Lolic" userId="67d28de278fda3f0" providerId="LiveId" clId="{9C953427-2345-48C3-85C6-9EE0E3902CEC}" dt="2020-12-21T22:01:41.765" v="5248" actId="14100"/>
          <ac:picMkLst>
            <pc:docMk/>
            <pc:sldMk cId="2178688066" sldId="279"/>
            <ac:picMk id="6146" creationId="{EC32A7A2-02B8-450D-89BB-80BE957DD5E8}"/>
          </ac:picMkLst>
        </pc:picChg>
        <pc:picChg chg="add del mod">
          <ac:chgData name="Danijela Lolic" userId="67d28de278fda3f0" providerId="LiveId" clId="{9C953427-2345-48C3-85C6-9EE0E3902CEC}" dt="2020-12-21T22:01:53.221" v="5252" actId="478"/>
          <ac:picMkLst>
            <pc:docMk/>
            <pc:sldMk cId="2178688066" sldId="279"/>
            <ac:picMk id="6148" creationId="{F69A4242-DAD9-4CF9-85C9-AD4A06FD0839}"/>
          </ac:picMkLst>
        </pc:picChg>
        <pc:picChg chg="add mod">
          <ac:chgData name="Danijela Lolic" userId="67d28de278fda3f0" providerId="LiveId" clId="{9C953427-2345-48C3-85C6-9EE0E3902CEC}" dt="2020-12-21T22:03:02.003" v="5261" actId="1076"/>
          <ac:picMkLst>
            <pc:docMk/>
            <pc:sldMk cId="2178688066" sldId="279"/>
            <ac:picMk id="6150" creationId="{36F89C49-276C-4E2B-A9D7-8E1DC02148E0}"/>
          </ac:picMkLst>
        </pc:picChg>
        <pc:picChg chg="add mod">
          <ac:chgData name="Danijela Lolic" userId="67d28de278fda3f0" providerId="LiveId" clId="{9C953427-2345-48C3-85C6-9EE0E3902CEC}" dt="2020-12-21T22:02:58.525" v="5260" actId="1076"/>
          <ac:picMkLst>
            <pc:docMk/>
            <pc:sldMk cId="2178688066" sldId="279"/>
            <ac:picMk id="6152" creationId="{1B8158B0-7EE8-404B-A571-9180B3B3F91A}"/>
          </ac:picMkLst>
        </pc:picChg>
      </pc:sldChg>
      <pc:sldChg chg="addSp delSp modSp new mod">
        <pc:chgData name="Danijela Lolic" userId="67d28de278fda3f0" providerId="LiveId" clId="{9C953427-2345-48C3-85C6-9EE0E3902CEC}" dt="2020-12-21T22:12:20.299" v="5495" actId="14100"/>
        <pc:sldMkLst>
          <pc:docMk/>
          <pc:sldMk cId="3527093611" sldId="280"/>
        </pc:sldMkLst>
        <pc:spChg chg="add mod">
          <ac:chgData name="Danijela Lolic" userId="67d28de278fda3f0" providerId="LiveId" clId="{9C953427-2345-48C3-85C6-9EE0E3902CEC}" dt="2020-12-21T22:05:20.701" v="5301" actId="20577"/>
          <ac:spMkLst>
            <pc:docMk/>
            <pc:sldMk cId="3527093611" sldId="280"/>
            <ac:spMk id="2" creationId="{2E18A22D-D818-45D0-8581-411B337170E0}"/>
          </ac:spMkLst>
        </pc:spChg>
        <pc:spChg chg="add mod">
          <ac:chgData name="Danijela Lolic" userId="67d28de278fda3f0" providerId="LiveId" clId="{9C953427-2345-48C3-85C6-9EE0E3902CEC}" dt="2020-12-21T22:07:38.117" v="5466" actId="20577"/>
          <ac:spMkLst>
            <pc:docMk/>
            <pc:sldMk cId="3527093611" sldId="280"/>
            <ac:spMk id="3" creationId="{3401DC14-2E5D-4CFC-AEC5-FF49AAB55636}"/>
          </ac:spMkLst>
        </pc:spChg>
        <pc:picChg chg="add mod">
          <ac:chgData name="Danijela Lolic" userId="67d28de278fda3f0" providerId="LiveId" clId="{9C953427-2345-48C3-85C6-9EE0E3902CEC}" dt="2020-12-21T22:11:59.578" v="5490" actId="1076"/>
          <ac:picMkLst>
            <pc:docMk/>
            <pc:sldMk cId="3527093611" sldId="280"/>
            <ac:picMk id="7170" creationId="{E73ADA0A-4DFB-42E2-A20B-40494B273B20}"/>
          </ac:picMkLst>
        </pc:picChg>
        <pc:picChg chg="add del mod">
          <ac:chgData name="Danijela Lolic" userId="67d28de278fda3f0" providerId="LiveId" clId="{9C953427-2345-48C3-85C6-9EE0E3902CEC}" dt="2020-12-21T22:10:14.231" v="5475" actId="478"/>
          <ac:picMkLst>
            <pc:docMk/>
            <pc:sldMk cId="3527093611" sldId="280"/>
            <ac:picMk id="7172" creationId="{79799BD3-5265-4063-8FAB-7DA37320EE14}"/>
          </ac:picMkLst>
        </pc:picChg>
        <pc:picChg chg="add mod">
          <ac:chgData name="Danijela Lolic" userId="67d28de278fda3f0" providerId="LiveId" clId="{9C953427-2345-48C3-85C6-9EE0E3902CEC}" dt="2020-12-21T22:12:02.020" v="5491" actId="1076"/>
          <ac:picMkLst>
            <pc:docMk/>
            <pc:sldMk cId="3527093611" sldId="280"/>
            <ac:picMk id="7174" creationId="{1C876F30-627F-44A5-ADE4-066EFE835108}"/>
          </ac:picMkLst>
        </pc:picChg>
        <pc:cxnChg chg="add del mod">
          <ac:chgData name="Danijela Lolic" userId="67d28de278fda3f0" providerId="LiveId" clId="{9C953427-2345-48C3-85C6-9EE0E3902CEC}" dt="2020-12-21T22:11:54.488" v="5488" actId="478"/>
          <ac:cxnSpMkLst>
            <pc:docMk/>
            <pc:sldMk cId="3527093611" sldId="280"/>
            <ac:cxnSpMk id="5" creationId="{B7510CF6-3056-4B29-B6B6-C94969A2CE9C}"/>
          </ac:cxnSpMkLst>
        </pc:cxnChg>
        <pc:cxnChg chg="add mod">
          <ac:chgData name="Danijela Lolic" userId="67d28de278fda3f0" providerId="LiveId" clId="{9C953427-2345-48C3-85C6-9EE0E3902CEC}" dt="2020-12-21T22:12:20.299" v="5495" actId="14100"/>
          <ac:cxnSpMkLst>
            <pc:docMk/>
            <pc:sldMk cId="3527093611" sldId="280"/>
            <ac:cxnSpMk id="7" creationId="{3DD0F6C0-0E92-4C8A-8D9A-9E5A7A027364}"/>
          </ac:cxnSpMkLst>
        </pc:cxnChg>
      </pc:sldChg>
      <pc:sldChg chg="addSp modSp new mod">
        <pc:chgData name="Danijela Lolic" userId="67d28de278fda3f0" providerId="LiveId" clId="{9C953427-2345-48C3-85C6-9EE0E3902CEC}" dt="2020-12-22T05:38:23.482" v="5952" actId="20577"/>
        <pc:sldMkLst>
          <pc:docMk/>
          <pc:sldMk cId="1214930853" sldId="281"/>
        </pc:sldMkLst>
        <pc:spChg chg="add mod">
          <ac:chgData name="Danijela Lolic" userId="67d28de278fda3f0" providerId="LiveId" clId="{9C953427-2345-48C3-85C6-9EE0E3902CEC}" dt="2020-12-22T05:38:23.482" v="5952" actId="20577"/>
          <ac:spMkLst>
            <pc:docMk/>
            <pc:sldMk cId="1214930853" sldId="281"/>
            <ac:spMk id="2" creationId="{38FF816A-76BD-464C-B9DD-0FECB6CE9BD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12/22/2020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12/22/2020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12/22/2020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9756" y="476672"/>
            <a:ext cx="5747436" cy="1447800"/>
          </a:xfrm>
        </p:spPr>
        <p:txBody>
          <a:bodyPr/>
          <a:lstStyle/>
          <a:p>
            <a:r>
              <a:rPr lang="sr-Cyrl-BA" b="1" dirty="0">
                <a:latin typeface="Arial" panose="020B0604020202020204" pitchFamily="34" charset="0"/>
                <a:cs typeface="Arial" panose="020B0604020202020204" pitchFamily="34" charset="0"/>
              </a:rPr>
              <a:t>Источна африка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038628" y="5301208"/>
            <a:ext cx="3815807" cy="1295399"/>
          </a:xfrm>
        </p:spPr>
        <p:txBody>
          <a:bodyPr/>
          <a:lstStyle/>
          <a:p>
            <a:r>
              <a:rPr lang="sr-Cyrl-BA" b="1" dirty="0"/>
              <a:t>Данијела Лолић</a:t>
            </a:r>
          </a:p>
          <a:p>
            <a:r>
              <a:rPr lang="sr-Cyrl-BA" dirty="0"/>
              <a:t>ЈУ ОШ „Петар Кочић“, Кола</a:t>
            </a:r>
          </a:p>
          <a:p>
            <a:r>
              <a:rPr lang="sr-Cyrl-BA" dirty="0"/>
              <a:t>Бања Лука</a:t>
            </a:r>
            <a:endParaRPr lang="en-US" dirty="0"/>
          </a:p>
        </p:txBody>
      </p:sp>
      <p:pic>
        <p:nvPicPr>
          <p:cNvPr id="1026" name="Picture 2" descr="Istočna Afrika – Wikipedija">
            <a:extLst>
              <a:ext uri="{FF2B5EF4-FFF2-40B4-BE49-F238E27FC236}">
                <a16:creationId xmlns:a16="http://schemas.microsoft.com/office/drawing/2014/main" xmlns="" id="{8E17629A-05A2-43AE-9EB2-76F38E807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2752303"/>
            <a:ext cx="33337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09CDD3-20B5-40AD-9A55-3557932134E7}"/>
              </a:ext>
            </a:extLst>
          </p:cNvPr>
          <p:cNvSpPr txBox="1"/>
          <p:nvPr/>
        </p:nvSpPr>
        <p:spPr>
          <a:xfrm>
            <a:off x="549796" y="620688"/>
            <a:ext cx="2592288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ПРИВРЕДА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93C6FB-AEB5-44F2-B1FB-10A7AE79D15E}"/>
              </a:ext>
            </a:extLst>
          </p:cNvPr>
          <p:cNvSpPr txBox="1"/>
          <p:nvPr/>
        </p:nvSpPr>
        <p:spPr>
          <a:xfrm>
            <a:off x="520589" y="1179952"/>
            <a:ext cx="11449272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Није привредно развијена регија на што су утицали деградација животне средине, суша, глад, сиромаштво, 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нестручна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радна снага , чести сукоби у 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регији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, неразвијена инфраструктура.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739B2E-04C1-4F21-B319-2EE860E49565}"/>
              </a:ext>
            </a:extLst>
          </p:cNvPr>
          <p:cNvSpPr txBox="1"/>
          <p:nvPr/>
        </p:nvSpPr>
        <p:spPr>
          <a:xfrm>
            <a:off x="521961" y="2073643"/>
            <a:ext cx="7056784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Рудно богатство је скромно и није још довољно искориштено. ( дијаманти, злато, драго камење, бакар, гвожђе, гипс и со...)</a:t>
            </a: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xmlns="" id="{4E574541-C7C6-49D7-B198-D7F78F3B4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1"/>
          <a:stretch>
            <a:fillRect/>
          </a:stretch>
        </p:blipFill>
        <p:spPr bwMode="auto">
          <a:xfrm>
            <a:off x="7575914" y="1892724"/>
            <a:ext cx="2223204" cy="145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6">
            <a:extLst>
              <a:ext uri="{FF2B5EF4-FFF2-40B4-BE49-F238E27FC236}">
                <a16:creationId xmlns:a16="http://schemas.microsoft.com/office/drawing/2014/main" xmlns="" id="{8BB76C54-33FC-4518-8585-56C1F3424216}"/>
              </a:ext>
            </a:extLst>
          </p:cNvPr>
          <p:cNvGrpSpPr>
            <a:grpSpLocks/>
          </p:cNvGrpSpPr>
          <p:nvPr/>
        </p:nvGrpSpPr>
        <p:grpSpPr bwMode="auto">
          <a:xfrm>
            <a:off x="9982844" y="1595437"/>
            <a:ext cx="1816100" cy="1833563"/>
            <a:chOff x="398830" y="0"/>
            <a:chExt cx="1815716" cy="1834325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B12982DD-289F-4A6E-ACFB-FE3FC3981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9" r="5487"/>
            <a:stretch>
              <a:fillRect/>
            </a:stretch>
          </p:blipFill>
          <p:spPr bwMode="auto">
            <a:xfrm>
              <a:off x="398830" y="428610"/>
              <a:ext cx="1815716" cy="1405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xmlns="" id="{EF1A5194-7285-4A19-9D87-FF4EF90B8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786" y="0"/>
              <a:ext cx="1038847" cy="52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SzPct val="120000"/>
                <a:buBlip>
                  <a:blip r:embed="rId4"/>
                </a:buBlip>
                <a:defRPr sz="2700">
                  <a:solidFill>
                    <a:srgbClr val="222A35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SzPct val="120000"/>
                <a:buBlip>
                  <a:blip r:embed="rId4"/>
                </a:buBlip>
                <a:defRPr sz="2400">
                  <a:solidFill>
                    <a:srgbClr val="222A35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SzPct val="120000"/>
                <a:buBlip>
                  <a:blip r:embed="rId4"/>
                </a:buBlip>
                <a:defRPr sz="2100">
                  <a:solidFill>
                    <a:srgbClr val="222A35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SzPct val="120000"/>
                <a:buBlip>
                  <a:blip r:embed="rId4"/>
                </a:buBlip>
                <a:defRPr sz="2000">
                  <a:solidFill>
                    <a:srgbClr val="222A35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SzPct val="120000"/>
                <a:buBlip>
                  <a:blip r:embed="rId4"/>
                </a:buBlip>
                <a:defRPr sz="2000">
                  <a:solidFill>
                    <a:srgbClr val="222A35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SzPct val="120000"/>
                <a:buBlip>
                  <a:blip r:embed="rId4"/>
                </a:buBlip>
                <a:defRPr sz="2000">
                  <a:solidFill>
                    <a:srgbClr val="222A35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SzPct val="120000"/>
                <a:buBlip>
                  <a:blip r:embed="rId4"/>
                </a:buBlip>
                <a:defRPr sz="2000">
                  <a:solidFill>
                    <a:srgbClr val="222A35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SzPct val="120000"/>
                <a:buBlip>
                  <a:blip r:embed="rId4"/>
                </a:buBlip>
                <a:defRPr sz="2000">
                  <a:solidFill>
                    <a:srgbClr val="222A35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SzPct val="120000"/>
                <a:buBlip>
                  <a:blip r:embed="rId4"/>
                </a:buBlip>
                <a:defRPr sz="2000">
                  <a:solidFill>
                    <a:srgbClr val="222A35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sr-Cyrl-BA" altLang="sr-Latn-R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Бакар</a:t>
              </a:r>
              <a:r>
                <a:rPr lang="sr-Cyrl-BA" altLang="sr-Latn-R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altLang="sr-Latn-R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A3F1CB-E373-4972-9CB9-04DB441B6DEA}"/>
              </a:ext>
            </a:extLst>
          </p:cNvPr>
          <p:cNvSpPr txBox="1"/>
          <p:nvPr/>
        </p:nvSpPr>
        <p:spPr>
          <a:xfrm>
            <a:off x="8038628" y="2994246"/>
            <a:ext cx="2160240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Дијаманти</a:t>
            </a:r>
            <a:r>
              <a:rPr lang="sr-Cyrl-BA" sz="2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D5D196-6105-4A60-A242-89E3087A34F0}"/>
              </a:ext>
            </a:extLst>
          </p:cNvPr>
          <p:cNvSpPr txBox="1"/>
          <p:nvPr/>
        </p:nvSpPr>
        <p:spPr>
          <a:xfrm>
            <a:off x="533075" y="3164346"/>
            <a:ext cx="7234243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Пољопривреда -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најразвијенија привредна грана.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За сопствене потребе: кукуруз,просо слатки кромпир батат.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Плантажна производња: кафа, чај, сисал,памук, банане.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9A4AE9-F928-4380-87C5-D5AE301E4127}"/>
              </a:ext>
            </a:extLst>
          </p:cNvPr>
          <p:cNvSpPr txBox="1"/>
          <p:nvPr/>
        </p:nvSpPr>
        <p:spPr>
          <a:xfrm>
            <a:off x="7586716" y="3759945"/>
            <a:ext cx="4320480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Сточарство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– номадско екстензивно а у приобалним дијеловома развијен је 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риболов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22" name="Picture 2" descr="Big Cats Exploration and Safaris| big cats explorer, Big cats safari kenya,  Safari Kenya, safari tour operators, Kenya Safari Tours, Mombasa Kenya  Safari, big cats jungle adventure, big cat tours, safari organizer,">
            <a:extLst>
              <a:ext uri="{FF2B5EF4-FFF2-40B4-BE49-F238E27FC236}">
                <a16:creationId xmlns:a16="http://schemas.microsoft.com/office/drawing/2014/main" xmlns="" id="{9B2D2666-A3E5-4867-BF1B-6A4E4A6A7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9" y="4288873"/>
            <a:ext cx="276225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F5EDBE-921C-4085-A875-08B26703D771}"/>
              </a:ext>
            </a:extLst>
          </p:cNvPr>
          <p:cNvSpPr txBox="1"/>
          <p:nvPr/>
        </p:nvSpPr>
        <p:spPr>
          <a:xfrm>
            <a:off x="2205980" y="6211920"/>
            <a:ext cx="144016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Сисал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4" name="Picture 4" descr="Istorijat kafe | Coffee Cup">
            <a:extLst>
              <a:ext uri="{FF2B5EF4-FFF2-40B4-BE49-F238E27FC236}">
                <a16:creationId xmlns:a16="http://schemas.microsoft.com/office/drawing/2014/main" xmlns="" id="{D95471F7-3D68-4873-9C02-812CE792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422" y="4233980"/>
            <a:ext cx="3744416" cy="23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AD356D-79DD-4F2B-BF3F-A3BB89FFDEBE}"/>
              </a:ext>
            </a:extLst>
          </p:cNvPr>
          <p:cNvSpPr txBox="1"/>
          <p:nvPr/>
        </p:nvSpPr>
        <p:spPr>
          <a:xfrm>
            <a:off x="6376912" y="6132252"/>
            <a:ext cx="100811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Кафа 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C4D42659-FC72-424C-A311-7059EB71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348" y="4749716"/>
            <a:ext cx="4562475" cy="185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5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DDE35B-96AF-4C11-98EF-F69E3E3D47E2}"/>
              </a:ext>
            </a:extLst>
          </p:cNvPr>
          <p:cNvSpPr txBox="1"/>
          <p:nvPr/>
        </p:nvSpPr>
        <p:spPr>
          <a:xfrm>
            <a:off x="683301" y="663183"/>
            <a:ext cx="8568952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Индустрија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– слабо развијена. Развој креће након ослобађања од колонијалне власти.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17AC66-1D39-4C8E-A4B5-98A8832ABDDC}"/>
              </a:ext>
            </a:extLst>
          </p:cNvPr>
          <p:cNvSpPr txBox="1"/>
          <p:nvPr/>
        </p:nvSpPr>
        <p:spPr>
          <a:xfrm>
            <a:off x="683301" y="1611482"/>
            <a:ext cx="691276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Прехрамбена и текстилна индустрија имају већи значај.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EDACEC-0925-4304-80F9-616B56DE9C49}"/>
              </a:ext>
            </a:extLst>
          </p:cNvPr>
          <p:cNvSpPr txBox="1"/>
          <p:nvPr/>
        </p:nvSpPr>
        <p:spPr>
          <a:xfrm>
            <a:off x="683301" y="2348880"/>
            <a:ext cx="5904656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Туризам –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прелијепе плаже на обали 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Индијског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океана и национални паркови (56): еко-туризам.</a:t>
            </a:r>
            <a:endParaRPr lang="sr-Cyrl-B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Sejšeli afrički otok za zaljubljene – Wish">
            <a:extLst>
              <a:ext uri="{FF2B5EF4-FFF2-40B4-BE49-F238E27FC236}">
                <a16:creationId xmlns:a16="http://schemas.microsoft.com/office/drawing/2014/main" xmlns="" id="{EC32A7A2-02B8-450D-89BB-80BE957D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1" y="3356992"/>
            <a:ext cx="5771151" cy="31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CEF348-72D4-45B4-A5CC-E80DC1BA37C4}"/>
              </a:ext>
            </a:extLst>
          </p:cNvPr>
          <p:cNvSpPr txBox="1"/>
          <p:nvPr/>
        </p:nvSpPr>
        <p:spPr>
          <a:xfrm>
            <a:off x="774082" y="3449325"/>
            <a:ext cx="144016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Сејшели </a:t>
            </a:r>
          </a:p>
        </p:txBody>
      </p:sp>
      <p:pic>
        <p:nvPicPr>
          <p:cNvPr id="6150" name="Picture 6" descr="Tanzania finalizes plan to implement top World Bank Tourism Project">
            <a:extLst>
              <a:ext uri="{FF2B5EF4-FFF2-40B4-BE49-F238E27FC236}">
                <a16:creationId xmlns:a16="http://schemas.microsoft.com/office/drawing/2014/main" xmlns="" id="{36F89C49-276C-4E2B-A9D7-8E1DC021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12" y="1396380"/>
            <a:ext cx="3333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he Best National Parks in Tanzania">
            <a:extLst>
              <a:ext uri="{FF2B5EF4-FFF2-40B4-BE49-F238E27FC236}">
                <a16:creationId xmlns:a16="http://schemas.microsoft.com/office/drawing/2014/main" xmlns="" id="{1B8158B0-7EE8-404B-A571-9180B3B3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38" y="3506027"/>
            <a:ext cx="4075932" cy="305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F6E912-D508-4108-B203-9C5D01A2C0F3}"/>
              </a:ext>
            </a:extLst>
          </p:cNvPr>
          <p:cNvSpPr txBox="1"/>
          <p:nvPr/>
        </p:nvSpPr>
        <p:spPr>
          <a:xfrm>
            <a:off x="9788202" y="6152186"/>
            <a:ext cx="151216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Танзанија</a:t>
            </a:r>
          </a:p>
        </p:txBody>
      </p:sp>
    </p:spTree>
    <p:extLst>
      <p:ext uri="{BB962C8B-B14F-4D97-AF65-F5344CB8AC3E}">
        <p14:creationId xmlns:p14="http://schemas.microsoft.com/office/powerpoint/2010/main" val="21786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18A22D-D818-45D0-8581-411B337170E0}"/>
              </a:ext>
            </a:extLst>
          </p:cNvPr>
          <p:cNvSpPr txBox="1"/>
          <p:nvPr/>
        </p:nvSpPr>
        <p:spPr>
          <a:xfrm>
            <a:off x="765820" y="548680"/>
            <a:ext cx="45365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Политичка подјела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01DC14-2E5D-4CFC-AEC5-FF49AAB55636}"/>
              </a:ext>
            </a:extLst>
          </p:cNvPr>
          <p:cNvSpPr txBox="1"/>
          <p:nvPr/>
        </p:nvSpPr>
        <p:spPr>
          <a:xfrm>
            <a:off x="837828" y="1412776"/>
            <a:ext cx="4320480" cy="424731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Источну Африку чини 11  држава: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Етиопија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Танзанија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Сомалија 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Кенија 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Уганда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Еритреја 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Бурунди 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Руанда 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Џибути 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Комори ( Коморска острва) и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Сејшели.</a:t>
            </a:r>
          </a:p>
          <a:p>
            <a:pPr>
              <a:lnSpc>
                <a:spcPct val="90000"/>
              </a:lnSpc>
            </a:pP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sr-Cyrl-BA" sz="2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E73ADA0A-4DFB-42E2-A20B-40494B273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1844824"/>
            <a:ext cx="3888432" cy="40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ew Page 1">
            <a:extLst>
              <a:ext uri="{FF2B5EF4-FFF2-40B4-BE49-F238E27FC236}">
                <a16:creationId xmlns:a16="http://schemas.microsoft.com/office/drawing/2014/main" xmlns="" id="{1C876F30-627F-44A5-ADE4-066EFE83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50" y="1556792"/>
            <a:ext cx="242887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DD0F6C0-0E92-4C8A-8D9A-9E5A7A027364}"/>
              </a:ext>
            </a:extLst>
          </p:cNvPr>
          <p:cNvCxnSpPr>
            <a:cxnSpLocks/>
          </p:cNvCxnSpPr>
          <p:nvPr/>
        </p:nvCxnSpPr>
        <p:spPr>
          <a:xfrm flipV="1">
            <a:off x="7528097" y="2780928"/>
            <a:ext cx="2454747" cy="6246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0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FF816A-76BD-464C-B9DD-0FECB6CE9BD9}"/>
              </a:ext>
            </a:extLst>
          </p:cNvPr>
          <p:cNvSpPr txBox="1"/>
          <p:nvPr/>
        </p:nvSpPr>
        <p:spPr>
          <a:xfrm>
            <a:off x="1341884" y="1484784"/>
            <a:ext cx="6264696" cy="20867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Домаћа задаћа:</a:t>
            </a:r>
          </a:p>
          <a:p>
            <a:pPr>
              <a:lnSpc>
                <a:spcPct val="90000"/>
              </a:lnSpc>
            </a:pP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B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Радни лист од стр. 48 до 51 стр.</a:t>
            </a:r>
          </a:p>
          <a:p>
            <a:pPr>
              <a:lnSpc>
                <a:spcPct val="90000"/>
              </a:lnSpc>
            </a:pPr>
            <a:r>
              <a:rPr lang="sr-Cyrl-BA" sz="2400" smtClean="0">
                <a:latin typeface="Arial" panose="020B0604020202020204" pitchFamily="34" charset="0"/>
                <a:cs typeface="Arial" panose="020B0604020202020204" pitchFamily="34" charset="0"/>
              </a:rPr>
              <a:t>Можете 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истражити на 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Интернету 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који су то највећи  национални паркови у Источној Африци и шта то привлачи туристе. </a:t>
            </a:r>
          </a:p>
        </p:txBody>
      </p:sp>
    </p:spTree>
    <p:extLst>
      <p:ext uri="{BB962C8B-B14F-4D97-AF65-F5344CB8AC3E}">
        <p14:creationId xmlns:p14="http://schemas.microsoft.com/office/powerpoint/2010/main" val="12149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2A9918-70B3-448E-81C1-E149C8905A30}"/>
              </a:ext>
            </a:extLst>
          </p:cNvPr>
          <p:cNvSpPr txBox="1"/>
          <p:nvPr/>
        </p:nvSpPr>
        <p:spPr>
          <a:xfrm>
            <a:off x="765820" y="980728"/>
            <a:ext cx="4320480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ГЕОГРАФСКИ ПОЛОЖАЈ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5A2139-772D-4E09-9A70-C06AA30B3C39}"/>
              </a:ext>
            </a:extLst>
          </p:cNvPr>
          <p:cNvSpPr txBox="1"/>
          <p:nvPr/>
        </p:nvSpPr>
        <p:spPr>
          <a:xfrm>
            <a:off x="367078" y="1872679"/>
            <a:ext cx="5040560" cy="18374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ПОВОЉАН</a:t>
            </a:r>
          </a:p>
          <a:p>
            <a:pPr>
              <a:lnSpc>
                <a:spcPct val="90000"/>
              </a:lnSpc>
            </a:pPr>
            <a:endParaRPr lang="sr-Cyrl-BA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Између Црвеног мора и Аденског залива </a:t>
            </a:r>
            <a:endParaRPr lang="sr-Latn-B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sr-Latn-BA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на сјеверу</a:t>
            </a:r>
          </a:p>
          <a:p>
            <a:pPr>
              <a:lnSpc>
                <a:spcPct val="90000"/>
              </a:lnSpc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Latn-B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 Индијски океан на истоку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Басен Конга и </a:t>
            </a: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Сахара 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на западу до</a:t>
            </a:r>
            <a:endParaRPr lang="sr-Latn-B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sr-Latn-BA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 долине ријеке Рувуме на југу.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B91FC2-A4E3-4816-8BB6-240DAB955AA4}"/>
              </a:ext>
            </a:extLst>
          </p:cNvPr>
          <p:cNvSpPr txBox="1"/>
          <p:nvPr/>
        </p:nvSpPr>
        <p:spPr>
          <a:xfrm>
            <a:off x="6742484" y="6309320"/>
            <a:ext cx="388843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Површина: 3,7 милона км²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3081CD-D2E2-4F4A-ADD3-709EBA2EB12C}"/>
              </a:ext>
            </a:extLst>
          </p:cNvPr>
          <p:cNvSpPr txBox="1"/>
          <p:nvPr/>
        </p:nvSpPr>
        <p:spPr>
          <a:xfrm>
            <a:off x="284729" y="4177324"/>
            <a:ext cx="5454473" cy="5909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Значајан поморски пут који повезује </a:t>
            </a:r>
          </a:p>
          <a:p>
            <a:pPr>
              <a:lnSpc>
                <a:spcPct val="90000"/>
              </a:lnSpc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Европу са Африком,Азијом и </a:t>
            </a: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Аустралијом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Opšte karakteristike Afrike | Shtreber">
            <a:extLst>
              <a:ext uri="{FF2B5EF4-FFF2-40B4-BE49-F238E27FC236}">
                <a16:creationId xmlns:a16="http://schemas.microsoft.com/office/drawing/2014/main" xmlns="" id="{419EBE3C-EDF2-420C-8F7E-99DA2E99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05" y="702730"/>
            <a:ext cx="4589190" cy="545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404B7EA-3BF0-4005-B0BA-0AC0F1A7A580}"/>
              </a:ext>
            </a:extLst>
          </p:cNvPr>
          <p:cNvSpPr/>
          <p:nvPr/>
        </p:nvSpPr>
        <p:spPr>
          <a:xfrm>
            <a:off x="9262764" y="2060848"/>
            <a:ext cx="1839272" cy="2592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</p:spTree>
    <p:extLst>
      <p:ext uri="{BB962C8B-B14F-4D97-AF65-F5344CB8AC3E}">
        <p14:creationId xmlns:p14="http://schemas.microsoft.com/office/powerpoint/2010/main" val="423938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045922-8211-4ED7-8ADA-7079CFC54ECC}"/>
              </a:ext>
            </a:extLst>
          </p:cNvPr>
          <p:cNvSpPr txBox="1"/>
          <p:nvPr/>
        </p:nvSpPr>
        <p:spPr>
          <a:xfrm>
            <a:off x="693812" y="764704"/>
            <a:ext cx="2592288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РЕЉЕФ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2A2EE7-5B6F-4EF8-96F5-F06C1E9176AB}"/>
              </a:ext>
            </a:extLst>
          </p:cNvPr>
          <p:cNvSpPr txBox="1"/>
          <p:nvPr/>
        </p:nvSpPr>
        <p:spPr>
          <a:xfrm>
            <a:off x="621804" y="1556792"/>
            <a:ext cx="3600400" cy="7017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-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Највиша планинска област у Африци</a:t>
            </a:r>
            <a:endParaRPr lang="sr-Cyrl-BA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8D40A8-3383-4E3B-8984-9D8AFB23DC20}"/>
              </a:ext>
            </a:extLst>
          </p:cNvPr>
          <p:cNvSpPr txBox="1"/>
          <p:nvPr/>
        </p:nvSpPr>
        <p:spPr>
          <a:xfrm>
            <a:off x="873832" y="2474429"/>
            <a:ext cx="309634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 Кров Африке“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D6EB0C-7D13-4965-B109-DBA8BC5252A5}"/>
              </a:ext>
            </a:extLst>
          </p:cNvPr>
          <p:cNvSpPr txBox="1"/>
          <p:nvPr/>
        </p:nvSpPr>
        <p:spPr>
          <a:xfrm>
            <a:off x="477788" y="3059667"/>
            <a:ext cx="4680520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Источноафрички тектонски ров: 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највећи систем дубоких расједа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дуг око 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5000 км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и широк 40 до 80 км.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B5E9B3-A0DE-4777-A664-7FD13FFD5819}"/>
              </a:ext>
            </a:extLst>
          </p:cNvPr>
          <p:cNvSpPr txBox="1"/>
          <p:nvPr/>
        </p:nvSpPr>
        <p:spPr>
          <a:xfrm>
            <a:off x="5815643" y="4848696"/>
            <a:ext cx="6120680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Двије високе рељефне цјелине:</a:t>
            </a:r>
          </a:p>
          <a:p>
            <a:pPr>
              <a:lnSpc>
                <a:spcPct val="90000"/>
              </a:lnSpc>
            </a:pP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sr-Cyrl-B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Етиопско – сомалијска            Језерска висораван 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висораван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91B69F34-B8AE-4C9E-9F6E-126EAC988B76}"/>
              </a:ext>
            </a:extLst>
          </p:cNvPr>
          <p:cNvCxnSpPr>
            <a:cxnSpLocks/>
          </p:cNvCxnSpPr>
          <p:nvPr/>
        </p:nvCxnSpPr>
        <p:spPr>
          <a:xfrm flipH="1">
            <a:off x="6819124" y="5195992"/>
            <a:ext cx="792088" cy="2401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6B00E15-FAC8-4A77-9642-925DF6FE5ECB}"/>
              </a:ext>
            </a:extLst>
          </p:cNvPr>
          <p:cNvCxnSpPr>
            <a:cxnSpLocks/>
          </p:cNvCxnSpPr>
          <p:nvPr/>
        </p:nvCxnSpPr>
        <p:spPr>
          <a:xfrm>
            <a:off x="8614692" y="5208736"/>
            <a:ext cx="792088" cy="2401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Istočnoafrički rov, kičma Afrike | zanimljiva geografija">
            <a:extLst>
              <a:ext uri="{FF2B5EF4-FFF2-40B4-BE49-F238E27FC236}">
                <a16:creationId xmlns:a16="http://schemas.microsoft.com/office/drawing/2014/main" xmlns="" id="{5F1D8BCA-D47E-4D31-A95C-22A57BA3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26" y="1021720"/>
            <a:ext cx="6096000" cy="33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4FE2F9-DA76-4FB9-9F6D-73FA42DE1C19}"/>
              </a:ext>
            </a:extLst>
          </p:cNvPr>
          <p:cNvSpPr txBox="1"/>
          <p:nvPr/>
        </p:nvSpPr>
        <p:spPr>
          <a:xfrm>
            <a:off x="549796" y="4210004"/>
            <a:ext cx="3888432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Расједање прати вулканска активност.</a:t>
            </a:r>
          </a:p>
        </p:txBody>
      </p:sp>
      <p:pic>
        <p:nvPicPr>
          <p:cNvPr id="1028" name="Picture 4" descr="Istočnoafrički rov, kičma Afrike | zanimljiva geografija">
            <a:extLst>
              <a:ext uri="{FF2B5EF4-FFF2-40B4-BE49-F238E27FC236}">
                <a16:creationId xmlns:a16="http://schemas.microsoft.com/office/drawing/2014/main" xmlns="" id="{634628C0-1468-4456-A83F-4AB8B306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3" y="4941168"/>
            <a:ext cx="5280247" cy="178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7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CFE050-4A31-43BA-BAB9-2544021490EC}"/>
              </a:ext>
            </a:extLst>
          </p:cNvPr>
          <p:cNvSpPr txBox="1"/>
          <p:nvPr/>
        </p:nvSpPr>
        <p:spPr>
          <a:xfrm>
            <a:off x="405780" y="548680"/>
            <a:ext cx="45365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Етипско- сомалијска  висораван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447F17-B5F4-4056-848C-6AECC4AA391D}"/>
              </a:ext>
            </a:extLst>
          </p:cNvPr>
          <p:cNvSpPr txBox="1"/>
          <p:nvPr/>
        </p:nvSpPr>
        <p:spPr>
          <a:xfrm>
            <a:off x="405780" y="1484784"/>
            <a:ext cx="45365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Просјечна висина од 2000 до 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3000м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4E78FB-7D63-429E-9A50-272AC2BD6643}"/>
              </a:ext>
            </a:extLst>
          </p:cNvPr>
          <p:cNvSpPr txBox="1"/>
          <p:nvPr/>
        </p:nvSpPr>
        <p:spPr>
          <a:xfrm>
            <a:off x="6454452" y="4006804"/>
            <a:ext cx="4392488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Рас Дашен ( 4620м) – највиши угашени вулкан.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02DF74-F66A-4FB7-AEC3-DC9CBF69AE24}"/>
              </a:ext>
            </a:extLst>
          </p:cNvPr>
          <p:cNvSpPr txBox="1"/>
          <p:nvPr/>
        </p:nvSpPr>
        <p:spPr>
          <a:xfrm>
            <a:off x="261764" y="2211250"/>
            <a:ext cx="5760640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Регија је испресијецана уским и дубоким ријечним долинама и котлинама.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284485-0111-4576-8AF8-ED9AE6E95FF6}"/>
              </a:ext>
            </a:extLst>
          </p:cNvPr>
          <p:cNvSpPr txBox="1"/>
          <p:nvPr/>
        </p:nvSpPr>
        <p:spPr>
          <a:xfrm>
            <a:off x="6310436" y="5589240"/>
            <a:ext cx="4176464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Данкилска пустиња – најтоплија пустиња на свијету (</a:t>
            </a:r>
            <a:r>
              <a:rPr lang="sr-Latn-BA" sz="20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&gt; 45°С)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„Пакао на Земљи“</a:t>
            </a:r>
          </a:p>
        </p:txBody>
      </p:sp>
      <p:pic>
        <p:nvPicPr>
          <p:cNvPr id="1028" name="Picture 4" descr="Эфиопия. Рас Дашен. Сборник фотографий, фото / Эфиопия. Рас Дашен. Сборник  фотографий / Фото галереи / Фото и видео / Новости / Все проекты Клуба 7  Вершин">
            <a:extLst>
              <a:ext uri="{FF2B5EF4-FFF2-40B4-BE49-F238E27FC236}">
                <a16:creationId xmlns:a16="http://schemas.microsoft.com/office/drawing/2014/main" xmlns="" id="{8D0C7A24-A25B-4630-9E09-83B8D361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548680"/>
            <a:ext cx="515530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nakil pustinja | TAMOiOVDE">
            <a:extLst>
              <a:ext uri="{FF2B5EF4-FFF2-40B4-BE49-F238E27FC236}">
                <a16:creationId xmlns:a16="http://schemas.microsoft.com/office/drawing/2014/main" xmlns="" id="{2EE57711-71F5-4F56-BAC6-CF6A469F7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3147354"/>
            <a:ext cx="5857875" cy="35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EE97CD-3095-4FB5-8439-915840A4A09F}"/>
              </a:ext>
            </a:extLst>
          </p:cNvPr>
          <p:cNvSpPr txBox="1"/>
          <p:nvPr/>
        </p:nvSpPr>
        <p:spPr>
          <a:xfrm>
            <a:off x="6670476" y="733346"/>
            <a:ext cx="1584176" cy="2862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 Дашен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DB361C-D82C-4D85-AC3D-EA5427869D5A}"/>
              </a:ext>
            </a:extLst>
          </p:cNvPr>
          <p:cNvSpPr txBox="1"/>
          <p:nvPr/>
        </p:nvSpPr>
        <p:spPr>
          <a:xfrm>
            <a:off x="4078188" y="3429000"/>
            <a:ext cx="2041451" cy="2862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Данкилска пустиња</a:t>
            </a:r>
          </a:p>
        </p:txBody>
      </p:sp>
    </p:spTree>
    <p:extLst>
      <p:ext uri="{BB962C8B-B14F-4D97-AF65-F5344CB8AC3E}">
        <p14:creationId xmlns:p14="http://schemas.microsoft.com/office/powerpoint/2010/main" val="5371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DD1930-4CA3-4CA5-B17B-E254C6CF3CAE}"/>
              </a:ext>
            </a:extLst>
          </p:cNvPr>
          <p:cNvSpPr txBox="1"/>
          <p:nvPr/>
        </p:nvSpPr>
        <p:spPr>
          <a:xfrm>
            <a:off x="477788" y="548680"/>
            <a:ext cx="3960440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Језерска висораван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90F119-E263-426D-8589-9C4430F3A16E}"/>
              </a:ext>
            </a:extLst>
          </p:cNvPr>
          <p:cNvSpPr txBox="1"/>
          <p:nvPr/>
        </p:nvSpPr>
        <p:spPr>
          <a:xfrm>
            <a:off x="405780" y="1164702"/>
            <a:ext cx="6552728" cy="5909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Најнестабилнија регија афричког континента дуж које се простире ров Африке испуњен са више великих језера.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14DCEF-D47D-42EE-831E-49A5EDDEEE3F}"/>
              </a:ext>
            </a:extLst>
          </p:cNvPr>
          <p:cNvSpPr txBox="1"/>
          <p:nvPr/>
        </p:nvSpPr>
        <p:spPr>
          <a:xfrm>
            <a:off x="405780" y="1869319"/>
            <a:ext cx="468052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Просјечна висина од 1000 до 2000м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C482C8-8EE4-4529-8A41-408EBE417C0E}"/>
              </a:ext>
            </a:extLst>
          </p:cNvPr>
          <p:cNvSpPr txBox="1"/>
          <p:nvPr/>
        </p:nvSpPr>
        <p:spPr>
          <a:xfrm>
            <a:off x="405780" y="4869160"/>
            <a:ext cx="3384376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Килиманџаро –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врх Кибо 5 895м је највиша планина у Африци</a:t>
            </a:r>
            <a:endParaRPr lang="sr-Cyrl-B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6882B0-6FF3-402E-9CDE-96887E518D3B}"/>
              </a:ext>
            </a:extLst>
          </p:cNvPr>
          <p:cNvSpPr txBox="1"/>
          <p:nvPr/>
        </p:nvSpPr>
        <p:spPr>
          <a:xfrm>
            <a:off x="7750596" y="3059668"/>
            <a:ext cx="316835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Кенија –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5199м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8CD0A2-472D-4FC6-9A6C-6C3D2623328A}"/>
              </a:ext>
            </a:extLst>
          </p:cNvPr>
          <p:cNvSpPr txBox="1"/>
          <p:nvPr/>
        </p:nvSpPr>
        <p:spPr>
          <a:xfrm>
            <a:off x="1845940" y="5986154"/>
            <a:ext cx="5112568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Рувензори  -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громадна планина на западу граница са регијом басена Конго.</a:t>
            </a:r>
            <a:endParaRPr lang="sr-Cyrl-B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a osam godina popela se na Kilimandžaro :: Mozaik">
            <a:extLst>
              <a:ext uri="{FF2B5EF4-FFF2-40B4-BE49-F238E27FC236}">
                <a16:creationId xmlns:a16="http://schemas.microsoft.com/office/drawing/2014/main" xmlns="" id="{A0E32DD5-682D-413B-8684-ADDBD345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3" y="2278227"/>
            <a:ext cx="6192688" cy="244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енија (планина) — Википедија">
            <a:extLst>
              <a:ext uri="{FF2B5EF4-FFF2-40B4-BE49-F238E27FC236}">
                <a16:creationId xmlns:a16="http://schemas.microsoft.com/office/drawing/2014/main" xmlns="" id="{608A427D-6DA3-4864-9F23-150D28573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252" y="759656"/>
            <a:ext cx="33337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uvenzori, Mesečeva planina | zanimljiva geografija">
            <a:extLst>
              <a:ext uri="{FF2B5EF4-FFF2-40B4-BE49-F238E27FC236}">
                <a16:creationId xmlns:a16="http://schemas.microsoft.com/office/drawing/2014/main" xmlns="" id="{AAE65297-A783-4DA7-B382-65E2E07DE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91" y="3645024"/>
            <a:ext cx="4835859" cy="29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CDD347-FBF4-4D2E-B7A4-FA13CE616618}"/>
              </a:ext>
            </a:extLst>
          </p:cNvPr>
          <p:cNvSpPr txBox="1"/>
          <p:nvPr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sr-Cyrl-BA" sz="24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38DF4C-BC24-4F9A-89E4-BB170E1D87BE}"/>
              </a:ext>
            </a:extLst>
          </p:cNvPr>
          <p:cNvSpPr txBox="1"/>
          <p:nvPr/>
        </p:nvSpPr>
        <p:spPr>
          <a:xfrm>
            <a:off x="981844" y="510113"/>
            <a:ext cx="1512168" cy="43204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КЛИМА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14216-6CBB-4D23-8E5E-FC061F3103A8}"/>
              </a:ext>
            </a:extLst>
          </p:cNvPr>
          <p:cNvSpPr txBox="1"/>
          <p:nvPr/>
        </p:nvSpPr>
        <p:spPr>
          <a:xfrm>
            <a:off x="873832" y="1072084"/>
            <a:ext cx="324036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Жарки климатски појас.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9AD03A-D002-472E-B5F7-0D2D245636E9}"/>
              </a:ext>
            </a:extLst>
          </p:cNvPr>
          <p:cNvSpPr txBox="1"/>
          <p:nvPr/>
        </p:nvSpPr>
        <p:spPr>
          <a:xfrm>
            <a:off x="784326" y="1542131"/>
            <a:ext cx="5569876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Издвајају се климатско- вегетационе зоне које се смјењују са порастом висине.</a:t>
            </a:r>
          </a:p>
        </p:txBody>
      </p:sp>
      <p:pic>
        <p:nvPicPr>
          <p:cNvPr id="3076" name="Picture 4" descr="Prirodne zone - od žarkih do polarnih pustinja | Shtreber">
            <a:extLst>
              <a:ext uri="{FF2B5EF4-FFF2-40B4-BE49-F238E27FC236}">
                <a16:creationId xmlns:a16="http://schemas.microsoft.com/office/drawing/2014/main" xmlns="" id="{603CA8C5-3D2B-4C93-A494-2C81BB28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29" y="559213"/>
            <a:ext cx="5569876" cy="278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87F909-1884-46BE-96C0-9C39CCC372F6}"/>
              </a:ext>
            </a:extLst>
          </p:cNvPr>
          <p:cNvSpPr txBox="1"/>
          <p:nvPr/>
        </p:nvSpPr>
        <p:spPr>
          <a:xfrm>
            <a:off x="778031" y="2318027"/>
            <a:ext cx="4032448" cy="8402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b="1" dirty="0">
                <a:latin typeface="Arial" panose="020B0604020202020204" pitchFamily="34" charset="0"/>
                <a:cs typeface="Arial" panose="020B0604020202020204" pitchFamily="34" charset="0"/>
              </a:rPr>
              <a:t>Топла зона 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простор око екватора до 1700м нв.</a:t>
            </a:r>
          </a:p>
          <a:p>
            <a:pPr>
              <a:lnSpc>
                <a:spcPct val="90000"/>
              </a:lnSpc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Простор ријетке насељености.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3AC45E-5F42-4341-8B58-9892440307F5}"/>
              </a:ext>
            </a:extLst>
          </p:cNvPr>
          <p:cNvSpPr txBox="1"/>
          <p:nvPr/>
        </p:nvSpPr>
        <p:spPr>
          <a:xfrm>
            <a:off x="2989993" y="3340986"/>
            <a:ext cx="3104419" cy="313932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Умјерено топла зона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обухвата предјеле од 1700 до 2400м.</a:t>
            </a:r>
          </a:p>
          <a:p>
            <a:pPr>
              <a:lnSpc>
                <a:spcPct val="90000"/>
              </a:lnSpc>
            </a:pP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Пријатна клима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„ вјечитог прољећа“. </a:t>
            </a:r>
          </a:p>
          <a:p>
            <a:pPr>
              <a:lnSpc>
                <a:spcPct val="90000"/>
              </a:lnSpc>
            </a:pP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Најгушће насељено подручје – Адис Абеба главни град Етиопије на 2400м нв.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957ED1-EFAE-4DD0-9641-37BCA9821153}"/>
              </a:ext>
            </a:extLst>
          </p:cNvPr>
          <p:cNvSpPr txBox="1"/>
          <p:nvPr/>
        </p:nvSpPr>
        <p:spPr>
          <a:xfrm>
            <a:off x="6367815" y="3526378"/>
            <a:ext cx="5482097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Прохладна и хладна зона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простире се изнад 2400м нв, гдје преовладавају ливаде и пашњаци који се простиру до 3000м нв са температурама нижим од 0°С. </a:t>
            </a:r>
            <a:endParaRPr lang="sr-Cyrl-B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94A555-E2AC-4167-84D1-17B4A778C89E}"/>
              </a:ext>
            </a:extLst>
          </p:cNvPr>
          <p:cNvSpPr txBox="1"/>
          <p:nvPr/>
        </p:nvSpPr>
        <p:spPr>
          <a:xfrm>
            <a:off x="6381229" y="5017128"/>
            <a:ext cx="5468683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Жарка и влажна клима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на обали Индијског океана док је на сјеверу у Данкилској пустињи клима 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топла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и сува. Рог Африке има жарку и суву климу са мало обрадивог земљишта.</a:t>
            </a:r>
            <a:endParaRPr lang="sr-Cyrl-B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E3B8F410-26D0-46D2-A780-3774721D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56" y="3389304"/>
            <a:ext cx="2430463" cy="333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2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5CA1E3-8B42-48A0-B799-7040B90AA33C}"/>
              </a:ext>
            </a:extLst>
          </p:cNvPr>
          <p:cNvSpPr txBox="1"/>
          <p:nvPr/>
        </p:nvSpPr>
        <p:spPr>
          <a:xfrm>
            <a:off x="621804" y="548680"/>
            <a:ext cx="5328592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Биогеографске карактеристике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4CD24B-4057-4B63-AA8B-3B03A67DA0FF}"/>
              </a:ext>
            </a:extLst>
          </p:cNvPr>
          <p:cNvSpPr txBox="1"/>
          <p:nvPr/>
        </p:nvSpPr>
        <p:spPr>
          <a:xfrm>
            <a:off x="549796" y="1133612"/>
            <a:ext cx="4752528" cy="8402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Највеће пространство регије заузимају САВАНЕ са карактеристичним саванским дрвећем </a:t>
            </a:r>
            <a:r>
              <a:rPr lang="sr-Cyrl-BA" b="1" dirty="0">
                <a:latin typeface="Arial" panose="020B0604020202020204" pitchFamily="34" charset="0"/>
                <a:cs typeface="Arial" panose="020B0604020202020204" pitchFamily="34" charset="0"/>
              </a:rPr>
              <a:t>баобаба и акације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2127AA47-5562-407D-84C2-C5474B8E2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48" y="1268760"/>
            <a:ext cx="2427442" cy="188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aobabTrees">
            <a:extLst>
              <a:ext uri="{FF2B5EF4-FFF2-40B4-BE49-F238E27FC236}">
                <a16:creationId xmlns:a16="http://schemas.microsoft.com/office/drawing/2014/main" xmlns="" id="{6A93456D-4CEC-4505-8C0A-9F1111870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2134042"/>
            <a:ext cx="4752528" cy="235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CA9279-C306-4F1C-8CF0-E033811E060C}"/>
              </a:ext>
            </a:extLst>
          </p:cNvPr>
          <p:cNvSpPr txBox="1"/>
          <p:nvPr/>
        </p:nvSpPr>
        <p:spPr>
          <a:xfrm>
            <a:off x="5518348" y="3289728"/>
            <a:ext cx="2664296" cy="13388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Саване прелазе у </a:t>
            </a:r>
            <a:r>
              <a:rPr lang="sr-Cyrl-BA" b="1" dirty="0">
                <a:latin typeface="Arial" panose="020B0604020202020204" pitchFamily="34" charset="0"/>
                <a:cs typeface="Arial" panose="020B0604020202020204" pitchFamily="34" charset="0"/>
              </a:rPr>
              <a:t>суви појас трава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 а према сјеверу и у појас </a:t>
            </a:r>
            <a:r>
              <a:rPr lang="sr-Cyrl-BA" b="1" dirty="0">
                <a:latin typeface="Arial" panose="020B0604020202020204" pitchFamily="34" charset="0"/>
                <a:cs typeface="Arial" panose="020B0604020202020204" pitchFamily="34" charset="0"/>
              </a:rPr>
              <a:t>пустиња и полупустиња.</a:t>
            </a:r>
          </a:p>
        </p:txBody>
      </p:sp>
      <p:pic>
        <p:nvPicPr>
          <p:cNvPr id="8" name="Picture 8" descr="Sahel  123456">
            <a:extLst>
              <a:ext uri="{FF2B5EF4-FFF2-40B4-BE49-F238E27FC236}">
                <a16:creationId xmlns:a16="http://schemas.microsoft.com/office/drawing/2014/main" xmlns="" id="{262769DF-767E-4599-8B0C-0175E079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44" y="1313312"/>
            <a:ext cx="373300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19EC2D-624C-4F3B-81CA-A59F4BEE7DCB}"/>
              </a:ext>
            </a:extLst>
          </p:cNvPr>
          <p:cNvSpPr txBox="1"/>
          <p:nvPr/>
        </p:nvSpPr>
        <p:spPr>
          <a:xfrm>
            <a:off x="10785313" y="4125762"/>
            <a:ext cx="1224136" cy="3139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Сахел</a:t>
            </a:r>
            <a:r>
              <a:rPr lang="sr-Cyrl-B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130A68E7-D069-437D-BA69-6D5624DB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1" b="14491"/>
          <a:stretch>
            <a:fillRect/>
          </a:stretch>
        </p:blipFill>
        <p:spPr bwMode="auto">
          <a:xfrm>
            <a:off x="621804" y="4607109"/>
            <a:ext cx="385762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7F73C1-D5CB-4454-8E7F-F0C65A17F75E}"/>
              </a:ext>
            </a:extLst>
          </p:cNvPr>
          <p:cNvSpPr txBox="1"/>
          <p:nvPr/>
        </p:nvSpPr>
        <p:spPr>
          <a:xfrm>
            <a:off x="4535825" y="4709608"/>
            <a:ext cx="4392488" cy="158812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b="1" dirty="0">
                <a:latin typeface="Arial" panose="020B0604020202020204" pitchFamily="34" charset="0"/>
                <a:cs typeface="Arial" panose="020B0604020202020204" pitchFamily="34" charset="0"/>
              </a:rPr>
              <a:t>Бујне тропске кишне шуме 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су у </a:t>
            </a:r>
          </a:p>
          <a:p>
            <a:pPr>
              <a:lnSpc>
                <a:spcPct val="90000"/>
              </a:lnSpc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Западном дијелу регије и не заузимају велики простор.</a:t>
            </a:r>
          </a:p>
          <a:p>
            <a:pPr>
              <a:lnSpc>
                <a:spcPct val="90000"/>
              </a:lnSpc>
            </a:pPr>
            <a:endParaRPr lang="sr-Cyrl-B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sr-Cyrl-BA" b="1" dirty="0">
                <a:latin typeface="Arial" panose="020B0604020202020204" pitchFamily="34" charset="0"/>
                <a:cs typeface="Arial" panose="020B0604020202020204" pitchFamily="34" charset="0"/>
              </a:rPr>
              <a:t>Мангрови 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су заступљени уз обалу </a:t>
            </a:r>
          </a:p>
          <a:p>
            <a:pPr>
              <a:lnSpc>
                <a:spcPct val="90000"/>
              </a:lnSpc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Индијског океана.</a:t>
            </a:r>
          </a:p>
        </p:txBody>
      </p:sp>
      <p:pic>
        <p:nvPicPr>
          <p:cNvPr id="1026" name="Picture 2" descr="Mangrove Forest Emerald Water Lagoon Tanzania Stock Photo (Edit Now)  1303803580">
            <a:extLst>
              <a:ext uri="{FF2B5EF4-FFF2-40B4-BE49-F238E27FC236}">
                <a16:creationId xmlns:a16="http://schemas.microsoft.com/office/drawing/2014/main" xmlns="" id="{A0607701-5696-4B70-B7E3-7039567F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16" y="4652473"/>
            <a:ext cx="3084933" cy="218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92D471-048F-41D8-A256-3033F59049EC}"/>
              </a:ext>
            </a:extLst>
          </p:cNvPr>
          <p:cNvSpPr txBox="1"/>
          <p:nvPr/>
        </p:nvSpPr>
        <p:spPr>
          <a:xfrm>
            <a:off x="10835529" y="6452606"/>
            <a:ext cx="1080120" cy="2862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Мангрови </a:t>
            </a:r>
            <a:r>
              <a:rPr lang="sr-Latn-B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BA" sz="14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A6636E-05C1-410A-953E-FB2F79A9EB6E}"/>
              </a:ext>
            </a:extLst>
          </p:cNvPr>
          <p:cNvSpPr txBox="1"/>
          <p:nvPr/>
        </p:nvSpPr>
        <p:spPr>
          <a:xfrm>
            <a:off x="2710036" y="6918997"/>
            <a:ext cx="1944216" cy="2862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Тропске прашуме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06937D-AA92-49FB-AE5C-61983F32DB42}"/>
              </a:ext>
            </a:extLst>
          </p:cNvPr>
          <p:cNvSpPr txBox="1"/>
          <p:nvPr/>
        </p:nvSpPr>
        <p:spPr>
          <a:xfrm>
            <a:off x="4413120" y="4132896"/>
            <a:ext cx="889204" cy="2862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Баобаб </a:t>
            </a:r>
          </a:p>
        </p:txBody>
      </p:sp>
    </p:spTree>
    <p:extLst>
      <p:ext uri="{BB962C8B-B14F-4D97-AF65-F5344CB8AC3E}">
        <p14:creationId xmlns:p14="http://schemas.microsoft.com/office/powerpoint/2010/main" val="6077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1C54D6-0099-4D91-B670-D0CD8C1654BE}"/>
              </a:ext>
            </a:extLst>
          </p:cNvPr>
          <p:cNvSpPr txBox="1"/>
          <p:nvPr/>
        </p:nvSpPr>
        <p:spPr>
          <a:xfrm>
            <a:off x="477788" y="620688"/>
            <a:ext cx="410445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СТАНОВНИШТВО И НАСЕЉА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2B1C9A-6D81-4CFD-8522-202AF2EA24A3}"/>
              </a:ext>
            </a:extLst>
          </p:cNvPr>
          <p:cNvSpPr txBox="1"/>
          <p:nvPr/>
        </p:nvSpPr>
        <p:spPr>
          <a:xfrm>
            <a:off x="477788" y="1196752"/>
            <a:ext cx="45365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милона становника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( 2017.год.)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3F9EF2-BF34-4301-B3DB-221C3D3EC3F6}"/>
              </a:ext>
            </a:extLst>
          </p:cNvPr>
          <p:cNvSpPr txBox="1"/>
          <p:nvPr/>
        </p:nvSpPr>
        <p:spPr>
          <a:xfrm>
            <a:off x="477168" y="1772816"/>
            <a:ext cx="4897164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Густина насељености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неравномјерна али је највећа у односу на друге регије Африке и износи 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80 ст./км²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712216-C14F-4EF4-8AD2-C55E7B6DFD7F}"/>
              </a:ext>
            </a:extLst>
          </p:cNvPr>
          <p:cNvSpPr txBox="1"/>
          <p:nvPr/>
        </p:nvSpPr>
        <p:spPr>
          <a:xfrm>
            <a:off x="477168" y="2996952"/>
            <a:ext cx="2736924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Руанда 470 ст./км²</a:t>
            </a:r>
          </a:p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Бурунди 390 ст./км²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443752-3C72-474C-A9F8-B0621A35BEF5}"/>
              </a:ext>
            </a:extLst>
          </p:cNvPr>
          <p:cNvSpPr txBox="1"/>
          <p:nvPr/>
        </p:nvSpPr>
        <p:spPr>
          <a:xfrm>
            <a:off x="477168" y="3933056"/>
            <a:ext cx="3817044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Велика шароликост и етничка сложеност регије.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A7D071-E0E2-4DA1-BE5D-64AAD48D0DA9}"/>
              </a:ext>
            </a:extLst>
          </p:cNvPr>
          <p:cNvSpPr txBox="1"/>
          <p:nvPr/>
        </p:nvSpPr>
        <p:spPr>
          <a:xfrm>
            <a:off x="261764" y="4950057"/>
            <a:ext cx="6768752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На простору регије живе 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хамитско-семитска скупина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народа (Амхари,Гали,Нубијци,Данкили,Сомали..)</a:t>
            </a:r>
          </a:p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Судански црнци</a:t>
            </a:r>
          </a:p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Банту црнци </a:t>
            </a:r>
          </a:p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Арапи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 Индијци.</a:t>
            </a:r>
          </a:p>
        </p:txBody>
      </p:sp>
      <p:pic>
        <p:nvPicPr>
          <p:cNvPr id="3074" name="Picture 2" descr="22,289 Masai Photos and Premium High Res Pictures - Getty Images">
            <a:extLst>
              <a:ext uri="{FF2B5EF4-FFF2-40B4-BE49-F238E27FC236}">
                <a16:creationId xmlns:a16="http://schemas.microsoft.com/office/drawing/2014/main" xmlns="" id="{79A95B7D-B87E-4E4A-80EC-8FEE386D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742" y="566862"/>
            <a:ext cx="58293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FE44823E-794A-41BE-951E-357B38AFC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96" y="3160779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26C23E-A880-441A-A296-1AEEE9FF1E92}"/>
              </a:ext>
            </a:extLst>
          </p:cNvPr>
          <p:cNvSpPr txBox="1"/>
          <p:nvPr/>
        </p:nvSpPr>
        <p:spPr>
          <a:xfrm>
            <a:off x="8045896" y="3181618"/>
            <a:ext cx="3634733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Нилоти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мјешавина Банту црнаца и Хамита око горњег тока Нила.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CE460-F38C-4F5E-A04A-ED1E6DF6BE60}"/>
              </a:ext>
            </a:extLst>
          </p:cNvPr>
          <p:cNvSpPr txBox="1"/>
          <p:nvPr/>
        </p:nvSpPr>
        <p:spPr>
          <a:xfrm>
            <a:off x="6070140" y="598220"/>
            <a:ext cx="180746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Масаи </a:t>
            </a:r>
          </a:p>
        </p:txBody>
      </p:sp>
      <p:pic>
        <p:nvPicPr>
          <p:cNvPr id="3078" name="Picture 6" descr="Племе Мурси, племе човека - Јимма">
            <a:extLst>
              <a:ext uri="{FF2B5EF4-FFF2-40B4-BE49-F238E27FC236}">
                <a16:creationId xmlns:a16="http://schemas.microsoft.com/office/drawing/2014/main" xmlns="" id="{489B07C2-9877-4300-9535-037722F0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46" y="4802695"/>
            <a:ext cx="4824536" cy="19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E09B2-8009-4D44-8AAB-C012147BD416}"/>
              </a:ext>
            </a:extLst>
          </p:cNvPr>
          <p:cNvSpPr txBox="1"/>
          <p:nvPr/>
        </p:nvSpPr>
        <p:spPr>
          <a:xfrm>
            <a:off x="7051386" y="6366143"/>
            <a:ext cx="122413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Мурси </a:t>
            </a:r>
          </a:p>
        </p:txBody>
      </p:sp>
    </p:spTree>
    <p:extLst>
      <p:ext uri="{BB962C8B-B14F-4D97-AF65-F5344CB8AC3E}">
        <p14:creationId xmlns:p14="http://schemas.microsoft.com/office/powerpoint/2010/main" val="27809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CF2D33-CD0F-4D2A-A4E5-3A37A3738638}"/>
              </a:ext>
            </a:extLst>
          </p:cNvPr>
          <p:cNvSpPr txBox="1"/>
          <p:nvPr/>
        </p:nvSpPr>
        <p:spPr>
          <a:xfrm>
            <a:off x="477788" y="548680"/>
            <a:ext cx="6768752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Религије: 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хришћанска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већинска и 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исламска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гдје  долази до сукоба због природних богатстава и територије.</a:t>
            </a:r>
          </a:p>
          <a:p>
            <a:pPr>
              <a:lnSpc>
                <a:spcPct val="90000"/>
              </a:lnSpc>
            </a:pPr>
            <a:endParaRPr lang="sr-Cyrl-BA" sz="2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A7ED9A-548F-4A2A-BFC1-8BCD6A884929}"/>
              </a:ext>
            </a:extLst>
          </p:cNvPr>
          <p:cNvSpPr txBox="1"/>
          <p:nvPr/>
        </p:nvSpPr>
        <p:spPr>
          <a:xfrm>
            <a:off x="456462" y="1583551"/>
            <a:ext cx="4464496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Честе су миграције становништва због суше,глади и сукоба у регији.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BC3513-E246-4738-9C00-24840904E4CF}"/>
              </a:ext>
            </a:extLst>
          </p:cNvPr>
          <p:cNvSpPr txBox="1"/>
          <p:nvPr/>
        </p:nvSpPr>
        <p:spPr>
          <a:xfrm>
            <a:off x="467167" y="2531804"/>
            <a:ext cx="5544616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Језик домаћег становништва 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свахили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али се говоре и језици бивших колонизатора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 француски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 енглески.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A783D2-36AF-4CB8-8F6A-987F01D4C4B1}"/>
              </a:ext>
            </a:extLst>
          </p:cNvPr>
          <p:cNvSpPr txBox="1"/>
          <p:nvPr/>
        </p:nvSpPr>
        <p:spPr>
          <a:xfrm>
            <a:off x="6526460" y="1499869"/>
            <a:ext cx="4464496" cy="17543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Највећи градови: </a:t>
            </a:r>
          </a:p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Дар ес Салам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(  Танзанија)</a:t>
            </a:r>
          </a:p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Најроби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Момбаса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(Кенија)</a:t>
            </a:r>
          </a:p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Адис Абеба 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(Етиопија)</a:t>
            </a:r>
          </a:p>
          <a:p>
            <a:pPr>
              <a:lnSpc>
                <a:spcPct val="90000"/>
              </a:lnSpc>
            </a:pPr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Могадиш</a:t>
            </a: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 (Сомалија)</a:t>
            </a:r>
          </a:p>
          <a:p>
            <a:pPr>
              <a:lnSpc>
                <a:spcPct val="90000"/>
              </a:lnSpc>
            </a:pPr>
            <a:endParaRPr lang="sr-Cyrl-BA" sz="2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Географија за гимназије: Најроби- зелени град на Сунцу">
            <a:extLst>
              <a:ext uri="{FF2B5EF4-FFF2-40B4-BE49-F238E27FC236}">
                <a16:creationId xmlns:a16="http://schemas.microsoft.com/office/drawing/2014/main" xmlns="" id="{AD0A13BC-CFD2-4947-9852-1347CB50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3735607"/>
            <a:ext cx="5461987" cy="29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912C00-9448-461A-91C7-6263DC9FD351}"/>
              </a:ext>
            </a:extLst>
          </p:cNvPr>
          <p:cNvSpPr txBox="1"/>
          <p:nvPr/>
        </p:nvSpPr>
        <p:spPr>
          <a:xfrm>
            <a:off x="765820" y="3861048"/>
            <a:ext cx="136815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Најроби</a:t>
            </a:r>
            <a:r>
              <a:rPr lang="sr-Cyrl-BA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4585AE8B-760E-435A-B087-EE595118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3707189"/>
            <a:ext cx="5004049" cy="29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C2D508-BA71-4D96-95EB-7652EF659DD0}"/>
              </a:ext>
            </a:extLst>
          </p:cNvPr>
          <p:cNvSpPr txBox="1"/>
          <p:nvPr/>
        </p:nvSpPr>
        <p:spPr>
          <a:xfrm>
            <a:off x="6526460" y="3707189"/>
            <a:ext cx="208823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 ес Салам</a:t>
            </a:r>
          </a:p>
        </p:txBody>
      </p:sp>
    </p:spTree>
    <p:extLst>
      <p:ext uri="{BB962C8B-B14F-4D97-AF65-F5344CB8AC3E}">
        <p14:creationId xmlns:p14="http://schemas.microsoft.com/office/powerpoint/2010/main" val="39475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rld country report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country report presentation.potx" id="{FF082492-D6CE-444E-B3E8-FB131EDFAC53}" vid="{71BD5CC8-96B3-46A6-8835-37741E8965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country report presentation</Template>
  <TotalTime>273</TotalTime>
  <Words>730</Words>
  <Application>Microsoft Office PowerPoint</Application>
  <PresentationFormat>Custom</PresentationFormat>
  <Paragraphs>122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Century Gothic</vt:lpstr>
      <vt:lpstr>World country report presentation</vt:lpstr>
      <vt:lpstr>Источна африка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Источна африка</dc:title>
  <dc:creator>Danijela</dc:creator>
  <cp:lastModifiedBy>54. Tanasic Sladjana</cp:lastModifiedBy>
  <cp:revision>20</cp:revision>
  <dcterms:created xsi:type="dcterms:W3CDTF">2020-12-20T17:32:00Z</dcterms:created>
  <dcterms:modified xsi:type="dcterms:W3CDTF">2020-12-22T17:01:26Z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