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66" r:id="rId3"/>
    <p:sldId id="267" r:id="rId4"/>
    <p:sldId id="271" r:id="rId5"/>
    <p:sldId id="269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894A8-9249-4722-BFF1-1BD77E3A5EF8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40811-4968-415F-89B9-C4181CEFB0E0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0777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894A8-9249-4722-BFF1-1BD77E3A5EF8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40811-4968-415F-89B9-C4181CEFB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889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894A8-9249-4722-BFF1-1BD77E3A5EF8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40811-4968-415F-89B9-C4181CEFB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7726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894A8-9249-4722-BFF1-1BD77E3A5EF8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40811-4968-415F-89B9-C4181CEFB0E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795435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894A8-9249-4722-BFF1-1BD77E3A5EF8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40811-4968-415F-89B9-C4181CEFB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7398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894A8-9249-4722-BFF1-1BD77E3A5EF8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40811-4968-415F-89B9-C4181CEFB0E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039718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894A8-9249-4722-BFF1-1BD77E3A5EF8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40811-4968-415F-89B9-C4181CEFB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211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894A8-9249-4722-BFF1-1BD77E3A5EF8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40811-4968-415F-89B9-C4181CEFB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5510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894A8-9249-4722-BFF1-1BD77E3A5EF8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40811-4968-415F-89B9-C4181CEFB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513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894A8-9249-4722-BFF1-1BD77E3A5EF8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40811-4968-415F-89B9-C4181CEFB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188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894A8-9249-4722-BFF1-1BD77E3A5EF8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40811-4968-415F-89B9-C4181CEFB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795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894A8-9249-4722-BFF1-1BD77E3A5EF8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40811-4968-415F-89B9-C4181CEFB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913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894A8-9249-4722-BFF1-1BD77E3A5EF8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40811-4968-415F-89B9-C4181CEFB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80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894A8-9249-4722-BFF1-1BD77E3A5EF8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40811-4968-415F-89B9-C4181CEFB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924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894A8-9249-4722-BFF1-1BD77E3A5EF8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40811-4968-415F-89B9-C4181CEFB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361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894A8-9249-4722-BFF1-1BD77E3A5EF8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40811-4968-415F-89B9-C4181CEFB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236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894A8-9249-4722-BFF1-1BD77E3A5EF8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40811-4968-415F-89B9-C4181CEFB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70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84894A8-9249-4722-BFF1-1BD77E3A5EF8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FB40811-4968-415F-89B9-C4181CEFB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9140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6A8A1-80D9-4D9A-B2EF-5CEA08078B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1" y="685799"/>
            <a:ext cx="10937945" cy="2971801"/>
          </a:xfrm>
        </p:spPr>
        <p:txBody>
          <a:bodyPr/>
          <a:lstStyle/>
          <a:p>
            <a:pPr algn="ctr"/>
            <a:r>
              <a:rPr lang="en-US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Quanti</a:t>
            </a:r>
            <a:r>
              <a:rPr lang="en-US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regali</a:t>
            </a:r>
            <a:r>
              <a:rPr lang="sr-Cyrl-RS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?!</a:t>
            </a:r>
            <a:endParaRPr lang="en-US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46249-4F87-4A54-8BD0-1792E086F7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4313" y="3843867"/>
            <a:ext cx="10937945" cy="1947333"/>
          </a:xfrm>
        </p:spPr>
        <p:txBody>
          <a:bodyPr/>
          <a:lstStyle/>
          <a:p>
            <a:pPr algn="ctr"/>
            <a:r>
              <a:rPr lang="sr-Latn-RS" sz="4000" b="1" dirty="0">
                <a:solidFill>
                  <a:schemeClr val="tx1">
                    <a:lumMod val="75000"/>
                  </a:schemeClr>
                </a:solidFill>
              </a:rPr>
              <a:t>(</a:t>
            </a:r>
            <a:r>
              <a:rPr lang="en-US" sz="4000" b="1" dirty="0">
                <a:solidFill>
                  <a:schemeClr val="tx1">
                    <a:lumMod val="75000"/>
                  </a:schemeClr>
                </a:solidFill>
              </a:rPr>
              <a:t>a </a:t>
            </a:r>
            <a:r>
              <a:rPr lang="en-US" sz="4000" b="1" dirty="0" err="1">
                <a:solidFill>
                  <a:schemeClr val="tx1">
                    <a:lumMod val="75000"/>
                  </a:schemeClr>
                </a:solidFill>
              </a:rPr>
              <a:t>pagina</a:t>
            </a:r>
            <a:r>
              <a:rPr lang="en-US" sz="4000" b="1" dirty="0">
                <a:solidFill>
                  <a:schemeClr val="tx1">
                    <a:lumMod val="75000"/>
                  </a:schemeClr>
                </a:solidFill>
              </a:rPr>
              <a:t> 66</a:t>
            </a:r>
            <a:r>
              <a:rPr lang="sr-Latn-RS" sz="4000" b="1" dirty="0">
                <a:solidFill>
                  <a:schemeClr val="tx1">
                    <a:lumMod val="75000"/>
                  </a:schemeClr>
                </a:solidFill>
              </a:rPr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162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0A2C613-2BDF-43FF-BFD6-317BD0CB89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159027"/>
            <a:ext cx="11383617" cy="6586330"/>
          </a:xfrm>
        </p:spPr>
      </p:pic>
    </p:spTree>
    <p:extLst>
      <p:ext uri="{BB962C8B-B14F-4D97-AF65-F5344CB8AC3E}">
        <p14:creationId xmlns:p14="http://schemas.microsoft.com/office/powerpoint/2010/main" val="2938308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87C5B-A426-4704-8B43-6515BE5DF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FA84FB4-5122-4496-8045-3EA62BBDBC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5287" y="172278"/>
            <a:ext cx="11648661" cy="6546574"/>
          </a:xfrm>
        </p:spPr>
      </p:pic>
    </p:spTree>
    <p:extLst>
      <p:ext uri="{BB962C8B-B14F-4D97-AF65-F5344CB8AC3E}">
        <p14:creationId xmlns:p14="http://schemas.microsoft.com/office/powerpoint/2010/main" val="1368284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87C5B-A426-4704-8B43-6515BE5DF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FA84FB4-5122-4496-8045-3EA62BBDBC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5287" y="172278"/>
            <a:ext cx="11648661" cy="6546574"/>
          </a:xfr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7AD87C82-F33F-4E6D-A092-312C4B9F3C6B}"/>
              </a:ext>
            </a:extLst>
          </p:cNvPr>
          <p:cNvSpPr/>
          <p:nvPr/>
        </p:nvSpPr>
        <p:spPr>
          <a:xfrm>
            <a:off x="1497492" y="2236306"/>
            <a:ext cx="781879" cy="3843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7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EA331DB-729C-441E-9D53-E99C9FD87BE9}"/>
              </a:ext>
            </a:extLst>
          </p:cNvPr>
          <p:cNvSpPr/>
          <p:nvPr/>
        </p:nvSpPr>
        <p:spPr>
          <a:xfrm>
            <a:off x="1510746" y="2696817"/>
            <a:ext cx="781879" cy="3843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5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0C686BD-0C3A-4A1E-A613-A43FAB30E457}"/>
              </a:ext>
            </a:extLst>
          </p:cNvPr>
          <p:cNvSpPr/>
          <p:nvPr/>
        </p:nvSpPr>
        <p:spPr>
          <a:xfrm>
            <a:off x="1497493" y="3139291"/>
            <a:ext cx="781879" cy="3843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365F954-580D-46D7-BAFB-F613E46EFD70}"/>
              </a:ext>
            </a:extLst>
          </p:cNvPr>
          <p:cNvSpPr/>
          <p:nvPr/>
        </p:nvSpPr>
        <p:spPr>
          <a:xfrm>
            <a:off x="1504119" y="3601275"/>
            <a:ext cx="781879" cy="3843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8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CBC8B38-3A03-46EF-B104-8CDF58191713}"/>
              </a:ext>
            </a:extLst>
          </p:cNvPr>
          <p:cNvSpPr/>
          <p:nvPr/>
        </p:nvSpPr>
        <p:spPr>
          <a:xfrm>
            <a:off x="1497493" y="4354809"/>
            <a:ext cx="781879" cy="3843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4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0A9303D-36EB-4592-B4E7-DA0E9BDC645E}"/>
              </a:ext>
            </a:extLst>
          </p:cNvPr>
          <p:cNvSpPr/>
          <p:nvPr/>
        </p:nvSpPr>
        <p:spPr>
          <a:xfrm>
            <a:off x="1510746" y="4856552"/>
            <a:ext cx="781879" cy="3843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641923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4BE42-5811-48C1-B749-CF68DFA42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D1214BB-DE6F-4203-8323-627185DB25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7565" y="132522"/>
            <a:ext cx="11343861" cy="6612835"/>
          </a:xfrm>
        </p:spPr>
      </p:pic>
    </p:spTree>
    <p:extLst>
      <p:ext uri="{BB962C8B-B14F-4D97-AF65-F5344CB8AC3E}">
        <p14:creationId xmlns:p14="http://schemas.microsoft.com/office/powerpoint/2010/main" val="1872471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115F6-D1CC-4E91-A1CC-AF9FE12C2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33C145-DAE3-464C-AB9D-C6C991B6F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10593388" cy="5308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Latn-RS" sz="6600" dirty="0">
                <a:solidFill>
                  <a:srgbClr val="FFC000"/>
                </a:solidFill>
              </a:rPr>
              <a:t>Grazie per l’attenzione</a:t>
            </a:r>
            <a:endParaRPr lang="en-US" sz="6600" dirty="0">
              <a:solidFill>
                <a:srgbClr val="FFC000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B41461-1C03-4633-BD34-E10C54346D8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144492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128</TotalTime>
  <Words>17</Words>
  <Application>Microsoft Office PowerPoint</Application>
  <PresentationFormat>Widescreen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Century Gothic</vt:lpstr>
      <vt:lpstr>Wingdings 3</vt:lpstr>
      <vt:lpstr>Slice</vt:lpstr>
      <vt:lpstr>Quanti regali?!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Бранка Шпирић</dc:creator>
  <cp:lastModifiedBy>Бранка Шпирић</cp:lastModifiedBy>
  <cp:revision>15</cp:revision>
  <dcterms:created xsi:type="dcterms:W3CDTF">2021-01-15T20:01:26Z</dcterms:created>
  <dcterms:modified xsi:type="dcterms:W3CDTF">2021-01-18T18:07:21Z</dcterms:modified>
</cp:coreProperties>
</file>