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2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7442-B092-4900-AF52-45D1244FE70E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61B7F11-C204-4A4F-A17E-4DE9713CBB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4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7442-B092-4900-AF52-45D1244FE70E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7F11-C204-4A4F-A17E-4DE9713CBB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97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7442-B092-4900-AF52-45D1244FE70E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7F11-C204-4A4F-A17E-4DE9713CBB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1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7442-B092-4900-AF52-45D1244FE70E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7F11-C204-4A4F-A17E-4DE9713CBB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96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7442-B092-4900-AF52-45D1244FE70E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7F11-C204-4A4F-A17E-4DE9713CBB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7442-B092-4900-AF52-45D1244FE70E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7F11-C204-4A4F-A17E-4DE9713CBB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54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7442-B092-4900-AF52-45D1244FE70E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7F11-C204-4A4F-A17E-4DE9713CBB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01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7442-B092-4900-AF52-45D1244FE70E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7F11-C204-4A4F-A17E-4DE9713CBB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65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7442-B092-4900-AF52-45D1244FE70E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7F11-C204-4A4F-A17E-4DE9713CB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7442-B092-4900-AF52-45D1244FE70E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7F11-C204-4A4F-A17E-4DE9713CBB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2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CD97442-B092-4900-AF52-45D1244FE70E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7F11-C204-4A4F-A17E-4DE9713CBB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0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7442-B092-4900-AF52-45D1244FE70E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61B7F11-C204-4A4F-A17E-4DE9713CBB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9161" y="3891812"/>
            <a:ext cx="6636068" cy="15430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Cyrl-RS" sz="3600" dirty="0" smtClean="0">
                <a:latin typeface="+mj-lt"/>
              </a:rPr>
              <a:t>Православна вјеронаука </a:t>
            </a:r>
          </a:p>
          <a:p>
            <a:pPr algn="ctr">
              <a:spcBef>
                <a:spcPts val="0"/>
              </a:spcBef>
            </a:pPr>
            <a:r>
              <a:rPr lang="sr-Cyrl-RS" sz="3600" dirty="0" smtClean="0">
                <a:latin typeface="+mj-lt"/>
              </a:rPr>
              <a:t>7. разред</a:t>
            </a:r>
            <a:endParaRPr lang="en-GB" sz="36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A5EA053-DD80-4586-82CF-8DCF6A5C2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070" y="2498501"/>
            <a:ext cx="8680361" cy="845228"/>
          </a:xfrm>
        </p:spPr>
        <p:txBody>
          <a:bodyPr>
            <a:normAutofit/>
          </a:bodyPr>
          <a:lstStyle/>
          <a:p>
            <a:r>
              <a:rPr lang="sr-Cyrl-R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Улазак у обећану земљу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EA053-DD80-4586-82CF-8DCF6A5C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50" y="688610"/>
            <a:ext cx="5116646" cy="586400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Улазак у обећану земљу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AF5484-2A65-4C6E-B155-5C58CD1C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183" y="2273310"/>
            <a:ext cx="5770772" cy="2736572"/>
          </a:xfrm>
        </p:spPr>
        <p:txBody>
          <a:bodyPr/>
          <a:lstStyle/>
          <a:p>
            <a:r>
              <a:rPr lang="sr-Cyrl-RS" dirty="0"/>
              <a:t>Од Синаја, Израиљци су се кретали даље ка Обећаној земљи </a:t>
            </a:r>
            <a:r>
              <a:rPr lang="sr-Cyrl-RS" dirty="0" smtClean="0"/>
              <a:t>- </a:t>
            </a:r>
            <a:r>
              <a:rPr lang="sr-Cyrl-RS" dirty="0"/>
              <a:t>Ханан. Територија града </a:t>
            </a:r>
            <a:r>
              <a:rPr lang="sr-Cyrl-RS" dirty="0" smtClean="0"/>
              <a:t>Ханана </a:t>
            </a:r>
            <a:r>
              <a:rPr lang="sr-Cyrl-RS" dirty="0"/>
              <a:t>простирала се западно од ријеке Јордан па до Средоземног мора. Њихово путовање обиљежиле су расправе и побуне. Због тога их је Бог казнио, али због Мојсијевих </a:t>
            </a:r>
            <a:r>
              <a:rPr lang="sr-Cyrl-RS" dirty="0" smtClean="0"/>
              <a:t>молитви се и смиловао.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041303-8ADC-4622-A2A5-AA1B7B946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56" y="113464"/>
            <a:ext cx="4046918" cy="65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9AB7E6-23CF-4D91-B869-F9B743EF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73520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Зашто мојсије није ушао у обећану земљу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D50A45-DE3F-4E23-A60B-012A3E2CE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27" y="1989974"/>
            <a:ext cx="9603275" cy="1654747"/>
          </a:xfrm>
        </p:spPr>
        <p:txBody>
          <a:bodyPr/>
          <a:lstStyle/>
          <a:p>
            <a:pPr algn="just"/>
            <a:r>
              <a:rPr lang="sr-Cyrl-RS" dirty="0"/>
              <a:t>Мојсије није ушао у Обећану </a:t>
            </a:r>
            <a:r>
              <a:rPr lang="sr-Cyrl-RS" dirty="0" smtClean="0"/>
              <a:t>земљу јер </a:t>
            </a:r>
            <a:r>
              <a:rPr lang="sr-Cyrl-RS" dirty="0"/>
              <a:t>га је Бог казнио зато што је </a:t>
            </a:r>
            <a:r>
              <a:rPr lang="sr-Cyrl-RS" dirty="0" smtClean="0"/>
              <a:t>Мојсије посумњао </a:t>
            </a:r>
            <a:r>
              <a:rPr lang="sr-Cyrl-RS" dirty="0"/>
              <a:t>у Њега код Рафидинске стијене и није урадио онако како му је Бог рекао. До дана данашњег нико није сазнао за његов гроб. Вјероватно је остао </a:t>
            </a:r>
            <a:r>
              <a:rPr lang="sr-Cyrl-RS" dirty="0" smtClean="0"/>
              <a:t>сакривен како </a:t>
            </a:r>
            <a:r>
              <a:rPr lang="sr-Cyrl-RS" dirty="0"/>
              <a:t>га Израиљци не би </a:t>
            </a:r>
            <a:r>
              <a:rPr lang="sr-Cyrl-RS" dirty="0" smtClean="0"/>
              <a:t>могли обожавати.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797F58-A857-4783-ABF8-9399D1B39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5" y="3296992"/>
            <a:ext cx="2571697" cy="34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27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8E6991-D69B-4DC5-8E42-572D6B61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700" y="804520"/>
            <a:ext cx="5657559" cy="534883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Долазак у обећану земљу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EB9D05-A0D3-4770-A8B7-E150C979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05" y="1989973"/>
            <a:ext cx="10740422" cy="4075976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Када су </a:t>
            </a:r>
            <a:r>
              <a:rPr lang="sr-Cyrl-RS" dirty="0" smtClean="0"/>
              <a:t>Израиљци дошли </a:t>
            </a:r>
            <a:r>
              <a:rPr lang="sr-Cyrl-RS" dirty="0"/>
              <a:t>до границе Обећане земље, Мојсије је, по </a:t>
            </a:r>
            <a:r>
              <a:rPr lang="sr-Cyrl-RS" dirty="0" smtClean="0"/>
              <a:t>Божјој </a:t>
            </a:r>
            <a:r>
              <a:rPr lang="sr-Cyrl-RS" dirty="0"/>
              <a:t>наредби, </a:t>
            </a:r>
            <a:r>
              <a:rPr lang="sr-Cyrl-RS" dirty="0" smtClean="0"/>
              <a:t>послао 12 </a:t>
            </a:r>
            <a:r>
              <a:rPr lang="sr-Cyrl-RS" dirty="0"/>
              <a:t>ухода. Уходе су се вратиле након 40 </a:t>
            </a:r>
            <a:r>
              <a:rPr lang="sr-Cyrl-RS" dirty="0" smtClean="0"/>
              <a:t>дана хвалећи </a:t>
            </a:r>
            <a:r>
              <a:rPr lang="sr-Cyrl-RS" dirty="0"/>
              <a:t>Обећану земљу као плодну. </a:t>
            </a:r>
            <a:r>
              <a:rPr lang="sr-Cyrl-RS" dirty="0" smtClean="0"/>
              <a:t>Након тога је дошло </a:t>
            </a:r>
            <a:r>
              <a:rPr lang="sr-Cyrl-RS" dirty="0"/>
              <a:t>до побуне против </a:t>
            </a:r>
            <a:r>
              <a:rPr lang="sr-Cyrl-RS" dirty="0" smtClean="0"/>
              <a:t>Мојсија. </a:t>
            </a:r>
            <a:r>
              <a:rPr lang="sr-Cyrl-RS" dirty="0"/>
              <a:t>Чак су хтјели да убију Мојсија и Исуса Навина и поставе себи друге вођа. Господ се, потом, јавио Мојсију у виду облака у Скинији.</a:t>
            </a:r>
            <a:endParaRPr lang="sr-Latn-BA" dirty="0"/>
          </a:p>
          <a:p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Cyrl-RS" dirty="0"/>
              <a:t>                                Јерихон </a:t>
            </a:r>
            <a:r>
              <a:rPr lang="sr-Latn-BA" dirty="0"/>
              <a:t>– </a:t>
            </a:r>
            <a:r>
              <a:rPr lang="sr-Cyrl-RS" dirty="0"/>
              <a:t>један од најстаријих градова </a:t>
            </a:r>
            <a:r>
              <a:rPr lang="sr-Cyrl-RS" dirty="0">
                <a:sym typeface="Wingdings" panose="05000000000000000000" pitchFamily="2" charset="2"/>
              </a:rPr>
              <a:t></a:t>
            </a:r>
            <a:endParaRPr lang="sr-Latn-B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246C4E-55D2-4FF6-BB4D-BD573C53E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22" y="3520650"/>
            <a:ext cx="3531605" cy="24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35019E-9E43-40FF-9B23-761C9252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12848"/>
            <a:ext cx="2910703" cy="603827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Смрт Мојсија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6C4E0A-60FC-443E-9CBF-70E030C97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11" y="1897423"/>
            <a:ext cx="9603275" cy="2079154"/>
          </a:xfrm>
        </p:spPr>
        <p:txBody>
          <a:bodyPr/>
          <a:lstStyle/>
          <a:p>
            <a:pPr algn="just"/>
            <a:r>
              <a:rPr lang="sr-Cyrl-RS" dirty="0"/>
              <a:t>Посљедње године </a:t>
            </a:r>
            <a:r>
              <a:rPr lang="sr-Cyrl-RS" dirty="0" smtClean="0"/>
              <a:t>лутања умро </a:t>
            </a:r>
            <a:r>
              <a:rPr lang="sr-Cyrl-RS" dirty="0"/>
              <a:t>је и Мојсије. Народ га је 30 дана оплакивао. Пред своју смрт, за свог насљедника, поставио је Исуса Навина. Исус Навин је био јако способан војсковођа и прави избор за насљедника. Пред њима је био велики циљ </a:t>
            </a:r>
            <a:r>
              <a:rPr lang="sr-Cyrl-RS" dirty="0" smtClean="0"/>
              <a:t>- </a:t>
            </a:r>
            <a:r>
              <a:rPr lang="sr-Cyrl-RS" dirty="0"/>
              <a:t>освајање града Ханана. </a:t>
            </a:r>
            <a:r>
              <a:rPr lang="sr-Cyrl-RS" dirty="0" smtClean="0"/>
              <a:t>Освајање </a:t>
            </a:r>
            <a:r>
              <a:rPr lang="sr-Cyrl-RS" dirty="0"/>
              <a:t>Ханана трајало је </a:t>
            </a:r>
            <a:r>
              <a:rPr lang="sr-Cyrl-RS" dirty="0" smtClean="0"/>
              <a:t>седам </a:t>
            </a:r>
            <a:r>
              <a:rPr lang="sr-Cyrl-RS" dirty="0"/>
              <a:t>година. У борбама за Ханан погинуо је 31 </a:t>
            </a:r>
            <a:r>
              <a:rPr lang="sr-Cyrl-RS" dirty="0" smtClean="0"/>
              <a:t>ханански владар.</a:t>
            </a:r>
            <a:r>
              <a:rPr lang="sr-Latn-B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D4AA35B-08BC-4906-827B-31FA8F2A4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4094886"/>
            <a:ext cx="3225135" cy="262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5C216EC-1B1F-4734-BD83-AFDAE9501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27" y="4094886"/>
            <a:ext cx="4644421" cy="23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0F9E69-E303-412E-B4BA-0A86A406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202246" cy="612157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Смрт исуса навина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EC62B2-B45A-4815-9944-573C75467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3148696"/>
          </a:xfrm>
        </p:spPr>
        <p:txBody>
          <a:bodyPr/>
          <a:lstStyle/>
          <a:p>
            <a:pPr algn="just"/>
            <a:r>
              <a:rPr lang="sr-Cyrl-RS" dirty="0"/>
              <a:t>Исус </a:t>
            </a:r>
            <a:r>
              <a:rPr lang="sr-Cyrl-RS" dirty="0" smtClean="0"/>
              <a:t>Навин је дуго </a:t>
            </a:r>
            <a:r>
              <a:rPr lang="sr-Cyrl-RS" dirty="0"/>
              <a:t>је био вођа Израиљаца у Ханану. Није било никог ко би могао бити његов насљедник. На </a:t>
            </a:r>
            <a:r>
              <a:rPr lang="sr-Cyrl-RS" dirty="0" smtClean="0"/>
              <a:t>сабору од </a:t>
            </a:r>
            <a:r>
              <a:rPr lang="sr-Cyrl-RS" dirty="0"/>
              <a:t>народа је тражио да се неће клањати лажном Богу. Исус </a:t>
            </a:r>
            <a:r>
              <a:rPr lang="sr-Cyrl-RS" dirty="0" smtClean="0"/>
              <a:t>Навин је био </a:t>
            </a:r>
            <a:r>
              <a:rPr lang="sr-Cyrl-RS" dirty="0"/>
              <a:t>вођа укупно 25 година. Умро је у 110 години живота.</a:t>
            </a:r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                                                     </a:t>
            </a:r>
            <a:r>
              <a:rPr lang="sr-Cyrl-R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ИСУС НАВИН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623F1-5747-47F4-8C6B-905F495FF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6" y="3915445"/>
            <a:ext cx="3809524" cy="2450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0BC1FEB-B061-469B-8137-F83E090C5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20" y="3250234"/>
            <a:ext cx="2394748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485" y="2994484"/>
            <a:ext cx="110039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>
                <a:solidFill>
                  <a:schemeClr val="bg1"/>
                </a:solidFill>
              </a:rPr>
              <a:t>Домаћа задаћа: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dirty="0" smtClean="0">
                <a:solidFill>
                  <a:schemeClr val="bg1"/>
                </a:solidFill>
              </a:rPr>
              <a:t>Одговори </a:t>
            </a:r>
            <a:r>
              <a:rPr lang="sr-Cyrl-RS" sz="3600" dirty="0">
                <a:solidFill>
                  <a:schemeClr val="bg1"/>
                </a:solidFill>
              </a:rPr>
              <a:t>питања </a:t>
            </a:r>
            <a:r>
              <a:rPr lang="sr-Cyrl-RS" sz="3600" dirty="0" smtClean="0">
                <a:solidFill>
                  <a:schemeClr val="bg1"/>
                </a:solidFill>
              </a:rPr>
              <a:t>у уџбенику на страни 5</a:t>
            </a:r>
            <a:r>
              <a:rPr lang="en-US" sz="3600" dirty="0" smtClean="0">
                <a:solidFill>
                  <a:schemeClr val="bg1"/>
                </a:solidFill>
              </a:rPr>
              <a:t>0</a:t>
            </a:r>
            <a:r>
              <a:rPr lang="sr-Cyrl-RS" sz="3600" dirty="0" smtClean="0">
                <a:solidFill>
                  <a:schemeClr val="bg1"/>
                </a:solidFill>
              </a:rPr>
              <a:t>. страни!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dirty="0" smtClean="0">
                <a:solidFill>
                  <a:schemeClr val="bg1"/>
                </a:solidFill>
              </a:rPr>
              <a:t>Погледај и анализирај карте у </a:t>
            </a:r>
            <a:r>
              <a:rPr lang="sr-Cyrl-RS" sz="3600" i="1" dirty="0" smtClean="0">
                <a:solidFill>
                  <a:schemeClr val="bg1"/>
                </a:solidFill>
              </a:rPr>
              <a:t>Библијском атласу </a:t>
            </a:r>
            <a:r>
              <a:rPr lang="sr-Cyrl-RS" sz="3600" dirty="0" smtClean="0">
                <a:solidFill>
                  <a:schemeClr val="bg1"/>
                </a:solidFill>
              </a:rPr>
              <a:t>од 16. до 19. стране! </a:t>
            </a:r>
            <a:endParaRPr lang="sr-Cyrl-R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00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447</TotalTime>
  <Words>363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Wingdings</vt:lpstr>
      <vt:lpstr>Gallery</vt:lpstr>
      <vt:lpstr>Улазак у обећану земљу</vt:lpstr>
      <vt:lpstr>Улазак у обећану земљу</vt:lpstr>
      <vt:lpstr>Зашто мојсије није ушао у обећану земљу ?</vt:lpstr>
      <vt:lpstr>Долазак у обећану земљу</vt:lpstr>
      <vt:lpstr>Смрт Мојсија</vt:lpstr>
      <vt:lpstr>Смрт исуса навина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Путовање кроз пустињу и улазак у обећану земљу</dc:title>
  <dc:creator>KORISNIK</dc:creator>
  <cp:lastModifiedBy>39. Slavoljub Lukic</cp:lastModifiedBy>
  <cp:revision>34</cp:revision>
  <dcterms:created xsi:type="dcterms:W3CDTF">2018-02-07T16:50:37Z</dcterms:created>
  <dcterms:modified xsi:type="dcterms:W3CDTF">2021-01-25T07:38:58Z</dcterms:modified>
</cp:coreProperties>
</file>