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6" r:id="rId4"/>
    <p:sldId id="263" r:id="rId5"/>
    <p:sldId id="269" r:id="rId6"/>
    <p:sldId id="267" r:id="rId7"/>
    <p:sldId id="268" r:id="rId8"/>
    <p:sldId id="265" r:id="rId9"/>
    <p:sldId id="261" r:id="rId10"/>
    <p:sldId id="270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9B585-B7DF-4A9C-B8FC-39AA8FD91A95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321E3-520C-42B1-BA71-625DFCABE336}">
      <dgm:prSet phldrT="[Text]"/>
      <dgm:spPr/>
      <dgm:t>
        <a:bodyPr/>
        <a:lstStyle/>
        <a:p>
          <a:endParaRPr lang="en-US" b="1" dirty="0">
            <a:blipFill dpi="0"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</a:endParaRPr>
        </a:p>
      </dgm:t>
    </dgm:pt>
    <dgm:pt modelId="{EFAF190F-2DE2-4AB2-B7AB-0960E7802C8F}" type="parTrans" cxnId="{27230893-09DA-4DA8-9BCC-ED17B6414C13}">
      <dgm:prSet/>
      <dgm:spPr/>
      <dgm:t>
        <a:bodyPr/>
        <a:lstStyle/>
        <a:p>
          <a:endParaRPr lang="en-US"/>
        </a:p>
      </dgm:t>
    </dgm:pt>
    <dgm:pt modelId="{5D3DA3C1-8DED-4A84-9F6C-EABDCA9922BC}" type="sibTrans" cxnId="{27230893-09DA-4DA8-9BCC-ED17B6414C13}">
      <dgm:prSet/>
      <dgm:spPr/>
      <dgm:t>
        <a:bodyPr/>
        <a:lstStyle/>
        <a:p>
          <a:endParaRPr lang="en-US"/>
        </a:p>
      </dgm:t>
    </dgm:pt>
    <dgm:pt modelId="{36962BAA-71BE-4C5F-A64E-516D51377511}">
      <dgm:prSet phldrT="[Text]"/>
      <dgm:spPr/>
      <dgm:t>
        <a:bodyPr/>
        <a:lstStyle/>
        <a:p>
          <a:r>
            <a:rPr lang="sr-Cyrl-BA" b="1" dirty="0" smtClean="0"/>
            <a:t>ПОРИЈЕКЛО</a:t>
          </a:r>
          <a:endParaRPr lang="en-US" b="1" dirty="0"/>
        </a:p>
      </dgm:t>
    </dgm:pt>
    <dgm:pt modelId="{89702564-AD82-4AD4-A90E-AC2E0CCFF580}" type="parTrans" cxnId="{7E9BDF4E-6B23-4164-A881-C82441846B98}">
      <dgm:prSet/>
      <dgm:spPr/>
      <dgm:t>
        <a:bodyPr/>
        <a:lstStyle/>
        <a:p>
          <a:endParaRPr lang="en-US" b="1"/>
        </a:p>
      </dgm:t>
    </dgm:pt>
    <dgm:pt modelId="{65491C8B-B6A5-402A-BE1E-D95208178C26}" type="sibTrans" cxnId="{7E9BDF4E-6B23-4164-A881-C82441846B98}">
      <dgm:prSet/>
      <dgm:spPr/>
      <dgm:t>
        <a:bodyPr/>
        <a:lstStyle/>
        <a:p>
          <a:endParaRPr lang="en-US"/>
        </a:p>
      </dgm:t>
    </dgm:pt>
    <dgm:pt modelId="{F95CCCB0-205F-4690-BD4A-23FC51FA3ACD}">
      <dgm:prSet phldrT="[Text]"/>
      <dgm:spPr/>
      <dgm:t>
        <a:bodyPr/>
        <a:lstStyle/>
        <a:p>
          <a:r>
            <a:rPr lang="sr-Cyrl-BA" b="1" dirty="0" smtClean="0"/>
            <a:t>ПРИРОДНИ</a:t>
          </a:r>
          <a:endParaRPr lang="en-US" b="1" dirty="0"/>
        </a:p>
      </dgm:t>
    </dgm:pt>
    <dgm:pt modelId="{9F88B9D6-EF69-4848-B720-1F63C3CD3C1E}" type="parTrans" cxnId="{2A19DED0-C410-462F-83A6-E1AA5BDDD383}">
      <dgm:prSet/>
      <dgm:spPr/>
      <dgm:t>
        <a:bodyPr/>
        <a:lstStyle/>
        <a:p>
          <a:endParaRPr lang="en-US" b="1"/>
        </a:p>
      </dgm:t>
    </dgm:pt>
    <dgm:pt modelId="{2C71A5EE-3360-48B9-B599-B76CC085C83F}" type="sibTrans" cxnId="{2A19DED0-C410-462F-83A6-E1AA5BDDD383}">
      <dgm:prSet/>
      <dgm:spPr/>
      <dgm:t>
        <a:bodyPr/>
        <a:lstStyle/>
        <a:p>
          <a:endParaRPr lang="en-US"/>
        </a:p>
      </dgm:t>
    </dgm:pt>
    <dgm:pt modelId="{48D3A08B-F23A-46BF-A0C1-D9D6B38D9763}">
      <dgm:prSet phldrT="[Text]"/>
      <dgm:spPr/>
      <dgm:t>
        <a:bodyPr/>
        <a:lstStyle/>
        <a:p>
          <a:r>
            <a:rPr lang="sr-Cyrl-BA" b="1" dirty="0" smtClean="0"/>
            <a:t>ВЈЕШТАЧКИ</a:t>
          </a:r>
          <a:endParaRPr lang="en-US" b="1" dirty="0"/>
        </a:p>
      </dgm:t>
    </dgm:pt>
    <dgm:pt modelId="{EA2F6433-F7D3-4EA9-85C5-4B5B59511C20}" type="parTrans" cxnId="{775C78A0-5B80-40E1-891F-768574F1B339}">
      <dgm:prSet/>
      <dgm:spPr/>
      <dgm:t>
        <a:bodyPr/>
        <a:lstStyle/>
        <a:p>
          <a:endParaRPr lang="en-US" b="1"/>
        </a:p>
      </dgm:t>
    </dgm:pt>
    <dgm:pt modelId="{3155DD15-5CB0-437F-875D-FDDDE5B0C5A7}" type="sibTrans" cxnId="{775C78A0-5B80-40E1-891F-768574F1B339}">
      <dgm:prSet/>
      <dgm:spPr/>
      <dgm:t>
        <a:bodyPr/>
        <a:lstStyle/>
        <a:p>
          <a:endParaRPr lang="en-US"/>
        </a:p>
      </dgm:t>
    </dgm:pt>
    <dgm:pt modelId="{688810F8-F9DF-4A5A-82E0-4DAE303BCA44}">
      <dgm:prSet phldrT="[Text]"/>
      <dgm:spPr/>
      <dgm:t>
        <a:bodyPr/>
        <a:lstStyle/>
        <a:p>
          <a:r>
            <a:rPr lang="sr-Cyrl-BA" b="1" dirty="0" smtClean="0"/>
            <a:t>НАМЈЕНА</a:t>
          </a:r>
          <a:endParaRPr lang="en-US" b="1" dirty="0"/>
        </a:p>
      </dgm:t>
    </dgm:pt>
    <dgm:pt modelId="{28B61BE9-90F9-4828-8441-AAA7EE4CFD46}" type="parTrans" cxnId="{24183E25-BA13-4FAF-8A92-3D0C8B8BB4AB}">
      <dgm:prSet/>
      <dgm:spPr/>
      <dgm:t>
        <a:bodyPr/>
        <a:lstStyle/>
        <a:p>
          <a:endParaRPr lang="en-US" b="1"/>
        </a:p>
      </dgm:t>
    </dgm:pt>
    <dgm:pt modelId="{01CF5F02-685F-4E8D-B57A-58968463364C}" type="sibTrans" cxnId="{24183E25-BA13-4FAF-8A92-3D0C8B8BB4AB}">
      <dgm:prSet/>
      <dgm:spPr/>
      <dgm:t>
        <a:bodyPr/>
        <a:lstStyle/>
        <a:p>
          <a:endParaRPr lang="en-US"/>
        </a:p>
      </dgm:t>
    </dgm:pt>
    <dgm:pt modelId="{FA493EFC-1ADB-4140-901C-CBA49106651A}">
      <dgm:prSet phldrT="[Text]"/>
      <dgm:spPr/>
      <dgm:t>
        <a:bodyPr/>
        <a:lstStyle/>
        <a:p>
          <a:r>
            <a:rPr lang="sr-Cyrl-BA" b="1" dirty="0" smtClean="0"/>
            <a:t>КОНСТУКТИВНИ</a:t>
          </a:r>
        </a:p>
      </dgm:t>
    </dgm:pt>
    <dgm:pt modelId="{A3D71005-D9EF-4B21-98F7-96FD2C71FCE7}" type="parTrans" cxnId="{E32C3C46-5D32-49D4-8E94-4BC62B5C9AAF}">
      <dgm:prSet/>
      <dgm:spPr/>
      <dgm:t>
        <a:bodyPr/>
        <a:lstStyle/>
        <a:p>
          <a:endParaRPr lang="en-US" b="1"/>
        </a:p>
      </dgm:t>
    </dgm:pt>
    <dgm:pt modelId="{3529720A-7C61-43CE-ADA3-89A1E22FA7D0}" type="sibTrans" cxnId="{E32C3C46-5D32-49D4-8E94-4BC62B5C9AAF}">
      <dgm:prSet/>
      <dgm:spPr/>
      <dgm:t>
        <a:bodyPr/>
        <a:lstStyle/>
        <a:p>
          <a:endParaRPr lang="en-US"/>
        </a:p>
      </dgm:t>
    </dgm:pt>
    <dgm:pt modelId="{322F166D-1F89-4AD2-90F5-0B62D676778B}">
      <dgm:prSet phldrT="[Text]"/>
      <dgm:spPr/>
      <dgm:t>
        <a:bodyPr/>
        <a:lstStyle/>
        <a:p>
          <a:r>
            <a:rPr lang="sr-Cyrl-BA" b="1" dirty="0" smtClean="0"/>
            <a:t>ВЕЗИВНИ</a:t>
          </a:r>
        </a:p>
      </dgm:t>
    </dgm:pt>
    <dgm:pt modelId="{6A8736BE-175C-42C9-AE44-92955534B947}" type="parTrans" cxnId="{27412D7F-B6CA-41B3-9E52-3E32F5159167}">
      <dgm:prSet/>
      <dgm:spPr/>
      <dgm:t>
        <a:bodyPr/>
        <a:lstStyle/>
        <a:p>
          <a:endParaRPr lang="en-US" b="1"/>
        </a:p>
      </dgm:t>
    </dgm:pt>
    <dgm:pt modelId="{8AE2DC3E-AAF2-48DF-B808-FCC8AE91B4FF}" type="sibTrans" cxnId="{27412D7F-B6CA-41B3-9E52-3E32F5159167}">
      <dgm:prSet/>
      <dgm:spPr/>
      <dgm:t>
        <a:bodyPr/>
        <a:lstStyle/>
        <a:p>
          <a:endParaRPr lang="en-US"/>
        </a:p>
      </dgm:t>
    </dgm:pt>
    <dgm:pt modelId="{72532D83-84C3-4EB1-843B-0BDB966E0A13}">
      <dgm:prSet phldrT="[Text]"/>
      <dgm:spPr/>
      <dgm:t>
        <a:bodyPr/>
        <a:lstStyle/>
        <a:p>
          <a:r>
            <a:rPr lang="sr-Cyrl-BA" b="1" dirty="0" smtClean="0"/>
            <a:t>МАТЕРИЈАЛИ ЗА ОБЛАГАЊЕ</a:t>
          </a:r>
        </a:p>
      </dgm:t>
    </dgm:pt>
    <dgm:pt modelId="{0B9D2DA7-424B-4CD1-9C77-0D46856E67D1}" type="parTrans" cxnId="{F375FEFF-65C8-41B8-8513-8F1D196CBD4F}">
      <dgm:prSet/>
      <dgm:spPr/>
      <dgm:t>
        <a:bodyPr/>
        <a:lstStyle/>
        <a:p>
          <a:endParaRPr lang="en-US" b="1"/>
        </a:p>
      </dgm:t>
    </dgm:pt>
    <dgm:pt modelId="{F5F627E7-C567-430F-B00B-4092A7DB0433}" type="sibTrans" cxnId="{F375FEFF-65C8-41B8-8513-8F1D196CBD4F}">
      <dgm:prSet/>
      <dgm:spPr/>
      <dgm:t>
        <a:bodyPr/>
        <a:lstStyle/>
        <a:p>
          <a:endParaRPr lang="en-US"/>
        </a:p>
      </dgm:t>
    </dgm:pt>
    <dgm:pt modelId="{D229F503-F76E-4554-8A54-79FAF39972A8}">
      <dgm:prSet phldrT="[Text]"/>
      <dgm:spPr/>
      <dgm:t>
        <a:bodyPr/>
        <a:lstStyle/>
        <a:p>
          <a:r>
            <a:rPr lang="sr-Cyrl-BA" b="1" dirty="0" smtClean="0"/>
            <a:t>ИЗОЛАЦИОНИ</a:t>
          </a:r>
        </a:p>
      </dgm:t>
    </dgm:pt>
    <dgm:pt modelId="{13B6DA68-3551-4502-9D8F-521774E523D5}" type="parTrans" cxnId="{54C7D74A-C3FE-4A62-A667-826E6A2669FF}">
      <dgm:prSet/>
      <dgm:spPr/>
      <dgm:t>
        <a:bodyPr/>
        <a:lstStyle/>
        <a:p>
          <a:endParaRPr lang="en-US" b="1"/>
        </a:p>
      </dgm:t>
    </dgm:pt>
    <dgm:pt modelId="{A5B6B304-6255-423B-957C-E0FE302EE9D5}" type="sibTrans" cxnId="{54C7D74A-C3FE-4A62-A667-826E6A2669FF}">
      <dgm:prSet/>
      <dgm:spPr/>
      <dgm:t>
        <a:bodyPr/>
        <a:lstStyle/>
        <a:p>
          <a:endParaRPr lang="en-US"/>
        </a:p>
      </dgm:t>
    </dgm:pt>
    <dgm:pt modelId="{176999C8-28D5-48F9-9E43-3645109D39A7}">
      <dgm:prSet phldrT="[Text]"/>
      <dgm:spPr/>
      <dgm:t>
        <a:bodyPr/>
        <a:lstStyle/>
        <a:p>
          <a:r>
            <a:rPr lang="sr-Cyrl-BA" b="1" dirty="0" smtClean="0"/>
            <a:t>ИНСТАЛАЦИОНИ</a:t>
          </a:r>
        </a:p>
      </dgm:t>
    </dgm:pt>
    <dgm:pt modelId="{907760F5-4C84-422B-AC57-EECFB6CFEA84}" type="parTrans" cxnId="{F3BB5DC4-784D-4CF2-AD71-1DA9F3520C8D}">
      <dgm:prSet/>
      <dgm:spPr/>
      <dgm:t>
        <a:bodyPr/>
        <a:lstStyle/>
        <a:p>
          <a:endParaRPr lang="en-US" b="1"/>
        </a:p>
      </dgm:t>
    </dgm:pt>
    <dgm:pt modelId="{57B9B2F5-9CDE-47F6-BA3C-3933CA88E45A}" type="sibTrans" cxnId="{F3BB5DC4-784D-4CF2-AD71-1DA9F3520C8D}">
      <dgm:prSet/>
      <dgm:spPr/>
      <dgm:t>
        <a:bodyPr/>
        <a:lstStyle/>
        <a:p>
          <a:endParaRPr lang="en-US"/>
        </a:p>
      </dgm:t>
    </dgm:pt>
    <dgm:pt modelId="{BEC0C4ED-940A-45FF-81DB-8FED86041FA9}">
      <dgm:prSet phldrT="[Text]"/>
      <dgm:spPr/>
      <dgm:t>
        <a:bodyPr/>
        <a:lstStyle/>
        <a:p>
          <a:r>
            <a:rPr lang="sr-Cyrl-BA" b="1" smtClean="0"/>
            <a:t>ДРВО, КАМЕН</a:t>
          </a:r>
          <a:endParaRPr lang="en-US" b="1" dirty="0"/>
        </a:p>
      </dgm:t>
    </dgm:pt>
    <dgm:pt modelId="{FCBACD26-67AF-4B1C-845D-C93BD3338AA2}" type="parTrans" cxnId="{0AF204D2-67BE-4D28-A584-475ACC129C02}">
      <dgm:prSet/>
      <dgm:spPr/>
      <dgm:t>
        <a:bodyPr/>
        <a:lstStyle/>
        <a:p>
          <a:endParaRPr lang="en-US"/>
        </a:p>
      </dgm:t>
    </dgm:pt>
    <dgm:pt modelId="{4E49AE85-16B7-4490-83DE-EED34D7344BC}" type="sibTrans" cxnId="{0AF204D2-67BE-4D28-A584-475ACC129C02}">
      <dgm:prSet/>
      <dgm:spPr/>
      <dgm:t>
        <a:bodyPr/>
        <a:lstStyle/>
        <a:p>
          <a:endParaRPr lang="en-US"/>
        </a:p>
      </dgm:t>
    </dgm:pt>
    <dgm:pt modelId="{9469F840-8888-41AB-87E2-7971010FF287}">
      <dgm:prSet phldrT="[Text]"/>
      <dgm:spPr/>
      <dgm:t>
        <a:bodyPr/>
        <a:lstStyle/>
        <a:p>
          <a:r>
            <a:rPr lang="sr-Cyrl-BA" b="1" smtClean="0"/>
            <a:t>ЦЕМЕНТ, БЕТОН, БЛОК, МАЛТЕР</a:t>
          </a:r>
          <a:endParaRPr lang="en-US" b="1" dirty="0"/>
        </a:p>
      </dgm:t>
    </dgm:pt>
    <dgm:pt modelId="{F915D3C0-B6AF-467C-A2AD-927514D340E8}" type="parTrans" cxnId="{8601ADFA-AF99-4C97-94B9-0DA3885D0096}">
      <dgm:prSet/>
      <dgm:spPr/>
      <dgm:t>
        <a:bodyPr/>
        <a:lstStyle/>
        <a:p>
          <a:endParaRPr lang="en-US"/>
        </a:p>
      </dgm:t>
    </dgm:pt>
    <dgm:pt modelId="{DAB797CB-46BF-4DD0-A820-B00BE41DA24D}" type="sibTrans" cxnId="{8601ADFA-AF99-4C97-94B9-0DA3885D0096}">
      <dgm:prSet/>
      <dgm:spPr/>
      <dgm:t>
        <a:bodyPr/>
        <a:lstStyle/>
        <a:p>
          <a:endParaRPr lang="en-US"/>
        </a:p>
      </dgm:t>
    </dgm:pt>
    <dgm:pt modelId="{D003A3CC-DDC0-4F7A-BEC0-292CA4733DFF}">
      <dgm:prSet phldrT="[Text]"/>
      <dgm:spPr/>
      <dgm:t>
        <a:bodyPr/>
        <a:lstStyle/>
        <a:p>
          <a:r>
            <a:rPr lang="sr-Cyrl-BA" b="1" smtClean="0"/>
            <a:t>ДРВО, БЕТОН, БЛОК, КАМЕН</a:t>
          </a:r>
          <a:endParaRPr lang="sr-Cyrl-BA" b="1" dirty="0" smtClean="0"/>
        </a:p>
      </dgm:t>
    </dgm:pt>
    <dgm:pt modelId="{CE089C8E-DB8B-46D6-ADF0-9B9955312113}" type="parTrans" cxnId="{5449E6EB-1FAB-4DFD-B935-CD9B05F1A34F}">
      <dgm:prSet/>
      <dgm:spPr/>
      <dgm:t>
        <a:bodyPr/>
        <a:lstStyle/>
        <a:p>
          <a:endParaRPr lang="en-US"/>
        </a:p>
      </dgm:t>
    </dgm:pt>
    <dgm:pt modelId="{976252BB-C489-4038-911F-F42FE3940654}" type="sibTrans" cxnId="{5449E6EB-1FAB-4DFD-B935-CD9B05F1A34F}">
      <dgm:prSet/>
      <dgm:spPr/>
      <dgm:t>
        <a:bodyPr/>
        <a:lstStyle/>
        <a:p>
          <a:endParaRPr lang="en-US"/>
        </a:p>
      </dgm:t>
    </dgm:pt>
    <dgm:pt modelId="{107D6E02-3675-4B89-9B10-7062B12B7EB3}">
      <dgm:prSet phldrT="[Text]"/>
      <dgm:spPr/>
      <dgm:t>
        <a:bodyPr/>
        <a:lstStyle/>
        <a:p>
          <a:r>
            <a:rPr lang="sr-Cyrl-BA" b="1" smtClean="0"/>
            <a:t>ЦЕМЕНТ, ГИПС, КРЕЧ</a:t>
          </a:r>
          <a:endParaRPr lang="sr-Cyrl-BA" b="1" dirty="0" smtClean="0"/>
        </a:p>
      </dgm:t>
    </dgm:pt>
    <dgm:pt modelId="{7F5139EA-42DC-4EA6-9F75-D35D0DFAE5F5}" type="parTrans" cxnId="{7116DEBB-3357-4F76-8929-D81E16164897}">
      <dgm:prSet/>
      <dgm:spPr/>
      <dgm:t>
        <a:bodyPr/>
        <a:lstStyle/>
        <a:p>
          <a:endParaRPr lang="en-US"/>
        </a:p>
      </dgm:t>
    </dgm:pt>
    <dgm:pt modelId="{02FBFD67-1299-4261-BEB9-C211B591485C}" type="sibTrans" cxnId="{7116DEBB-3357-4F76-8929-D81E16164897}">
      <dgm:prSet/>
      <dgm:spPr/>
      <dgm:t>
        <a:bodyPr/>
        <a:lstStyle/>
        <a:p>
          <a:endParaRPr lang="en-US"/>
        </a:p>
      </dgm:t>
    </dgm:pt>
    <dgm:pt modelId="{8FD950FB-5080-41FA-9212-85D38C55C711}">
      <dgm:prSet phldrT="[Text]"/>
      <dgm:spPr/>
      <dgm:t>
        <a:bodyPr/>
        <a:lstStyle/>
        <a:p>
          <a:r>
            <a:rPr lang="sr-Cyrl-BA" b="1" dirty="0" smtClean="0"/>
            <a:t>ЛАМИНАТ, ПЛОЧИЦЕ, ТАПЕТЕ</a:t>
          </a:r>
        </a:p>
      </dgm:t>
    </dgm:pt>
    <dgm:pt modelId="{B73E7178-A919-43AD-AA7F-207D07A540CD}" type="parTrans" cxnId="{56FC83FF-8060-48D5-BDB5-A4B26D2949A0}">
      <dgm:prSet/>
      <dgm:spPr/>
      <dgm:t>
        <a:bodyPr/>
        <a:lstStyle/>
        <a:p>
          <a:endParaRPr lang="en-US"/>
        </a:p>
      </dgm:t>
    </dgm:pt>
    <dgm:pt modelId="{C1BB8FF8-292A-4508-9340-142FD7EF15BA}" type="sibTrans" cxnId="{56FC83FF-8060-48D5-BDB5-A4B26D2949A0}">
      <dgm:prSet/>
      <dgm:spPr/>
      <dgm:t>
        <a:bodyPr/>
        <a:lstStyle/>
        <a:p>
          <a:endParaRPr lang="en-US"/>
        </a:p>
      </dgm:t>
    </dgm:pt>
    <dgm:pt modelId="{A1E18E44-838E-4C14-9A23-02264BDACB19}">
      <dgm:prSet phldrT="[Text]" custT="1"/>
      <dgm:spPr/>
      <dgm:t>
        <a:bodyPr/>
        <a:lstStyle/>
        <a:p>
          <a:r>
            <a:rPr lang="sr-Cyrl-BA" sz="1200" b="1" dirty="0" smtClean="0"/>
            <a:t>СТИРОПОР, СТАКЛЕНА ВУНА, ПЛОЧИЦЕ</a:t>
          </a:r>
        </a:p>
      </dgm:t>
    </dgm:pt>
    <dgm:pt modelId="{8F0CACD2-AAED-46DD-8B48-086B11BF4E24}" type="parTrans" cxnId="{4072CAE1-D413-4834-B4CF-34B34C7BD399}">
      <dgm:prSet/>
      <dgm:spPr/>
      <dgm:t>
        <a:bodyPr/>
        <a:lstStyle/>
        <a:p>
          <a:endParaRPr lang="en-US"/>
        </a:p>
      </dgm:t>
    </dgm:pt>
    <dgm:pt modelId="{9C32BC9E-CEB7-40E5-92F1-C5EBDB6A00EC}" type="sibTrans" cxnId="{4072CAE1-D413-4834-B4CF-34B34C7BD399}">
      <dgm:prSet/>
      <dgm:spPr/>
      <dgm:t>
        <a:bodyPr/>
        <a:lstStyle/>
        <a:p>
          <a:endParaRPr lang="en-US"/>
        </a:p>
      </dgm:t>
    </dgm:pt>
    <dgm:pt modelId="{65E7F96D-F4EF-4B9A-9FB9-476A53968745}">
      <dgm:prSet phldrT="[Text]"/>
      <dgm:spPr/>
      <dgm:t>
        <a:bodyPr/>
        <a:lstStyle/>
        <a:p>
          <a:r>
            <a:rPr lang="sr-Cyrl-BA" b="1" dirty="0" smtClean="0"/>
            <a:t>КАБЛ, ЦИЈЕВИ</a:t>
          </a:r>
        </a:p>
      </dgm:t>
    </dgm:pt>
    <dgm:pt modelId="{5F85E6B1-91E8-41F3-9D2E-08D0D382C3AE}" type="parTrans" cxnId="{25971EBB-63EC-4BE0-98B0-E709B42FFF91}">
      <dgm:prSet/>
      <dgm:spPr/>
      <dgm:t>
        <a:bodyPr/>
        <a:lstStyle/>
        <a:p>
          <a:endParaRPr lang="en-US"/>
        </a:p>
      </dgm:t>
    </dgm:pt>
    <dgm:pt modelId="{14D8FC19-E24C-47FA-889C-E805402A5624}" type="sibTrans" cxnId="{25971EBB-63EC-4BE0-98B0-E709B42FFF91}">
      <dgm:prSet/>
      <dgm:spPr/>
      <dgm:t>
        <a:bodyPr/>
        <a:lstStyle/>
        <a:p>
          <a:endParaRPr lang="en-US"/>
        </a:p>
      </dgm:t>
    </dgm:pt>
    <dgm:pt modelId="{3E5F2E3B-A8E7-4B26-BC92-EAC715F68882}" type="pres">
      <dgm:prSet presAssocID="{1D89B585-B7DF-4A9C-B8FC-39AA8FD91A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8D4A2D-5A05-4480-9354-6336F54092B0}" type="pres">
      <dgm:prSet presAssocID="{0A3321E3-520C-42B1-BA71-625DFCABE33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ADB5BF3-4D42-4626-867A-005CB5B8412F}" type="pres">
      <dgm:prSet presAssocID="{0A3321E3-520C-42B1-BA71-625DFCABE336}" presName="rootComposite1" presStyleCnt="0"/>
      <dgm:spPr/>
      <dgm:t>
        <a:bodyPr/>
        <a:lstStyle/>
        <a:p>
          <a:endParaRPr lang="en-US"/>
        </a:p>
      </dgm:t>
    </dgm:pt>
    <dgm:pt modelId="{981B2F18-07AD-498D-8CE0-690D4F418188}" type="pres">
      <dgm:prSet presAssocID="{0A3321E3-520C-42B1-BA71-625DFCABE336}" presName="rootText1" presStyleLbl="node0" presStyleIdx="0" presStyleCnt="1" custAng="0" custScaleX="29692" custScaleY="727633" custLinFactNeighborX="-97618" custLinFactNeighborY="-24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91A53-11A9-474E-A284-01A00DD0F7C6}" type="pres">
      <dgm:prSet presAssocID="{0A3321E3-520C-42B1-BA71-625DFCABE3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5D872-FAF0-4FDE-9F3D-94321CA3A4B6}" type="pres">
      <dgm:prSet presAssocID="{0A3321E3-520C-42B1-BA71-625DFCABE336}" presName="hierChild2" presStyleCnt="0"/>
      <dgm:spPr/>
      <dgm:t>
        <a:bodyPr/>
        <a:lstStyle/>
        <a:p>
          <a:endParaRPr lang="en-US"/>
        </a:p>
      </dgm:t>
    </dgm:pt>
    <dgm:pt modelId="{050ECCF6-DE7E-4DDE-9A57-4FC79820FB7D}" type="pres">
      <dgm:prSet presAssocID="{89702564-AD82-4AD4-A90E-AC2E0CCFF580}" presName="Name64" presStyleLbl="parChTrans1D2" presStyleIdx="0" presStyleCnt="2"/>
      <dgm:spPr/>
      <dgm:t>
        <a:bodyPr/>
        <a:lstStyle/>
        <a:p>
          <a:endParaRPr lang="en-US"/>
        </a:p>
      </dgm:t>
    </dgm:pt>
    <dgm:pt modelId="{0879F4B1-5135-45DC-90D1-2384CD8D35DC}" type="pres">
      <dgm:prSet presAssocID="{36962BAA-71BE-4C5F-A64E-516D513775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1CF1496-0A2E-4D33-B3FC-B4F540C2125C}" type="pres">
      <dgm:prSet presAssocID="{36962BAA-71BE-4C5F-A64E-516D51377511}" presName="rootComposite" presStyleCnt="0"/>
      <dgm:spPr/>
      <dgm:t>
        <a:bodyPr/>
        <a:lstStyle/>
        <a:p>
          <a:endParaRPr lang="en-US"/>
        </a:p>
      </dgm:t>
    </dgm:pt>
    <dgm:pt modelId="{0B368592-E3BE-41A0-B13F-EBA938B0534F}" type="pres">
      <dgm:prSet presAssocID="{36962BAA-71BE-4C5F-A64E-516D51377511}" presName="rootText" presStyleLbl="node2" presStyleIdx="0" presStyleCnt="2" custLinFactNeighborX="-27735" custLinFactNeighborY="8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7D8CF-A55E-4F03-BFC6-96786D6FC803}" type="pres">
      <dgm:prSet presAssocID="{36962BAA-71BE-4C5F-A64E-516D51377511}" presName="rootConnector" presStyleLbl="node2" presStyleIdx="0" presStyleCnt="2"/>
      <dgm:spPr/>
      <dgm:t>
        <a:bodyPr/>
        <a:lstStyle/>
        <a:p>
          <a:endParaRPr lang="en-US"/>
        </a:p>
      </dgm:t>
    </dgm:pt>
    <dgm:pt modelId="{9442499D-A5F8-45EA-A8B6-64911F241F43}" type="pres">
      <dgm:prSet presAssocID="{36962BAA-71BE-4C5F-A64E-516D51377511}" presName="hierChild4" presStyleCnt="0"/>
      <dgm:spPr/>
      <dgm:t>
        <a:bodyPr/>
        <a:lstStyle/>
        <a:p>
          <a:endParaRPr lang="en-US"/>
        </a:p>
      </dgm:t>
    </dgm:pt>
    <dgm:pt modelId="{5B7F40FE-C112-4ECF-8A18-D20ED31DA2B6}" type="pres">
      <dgm:prSet presAssocID="{9F88B9D6-EF69-4848-B720-1F63C3CD3C1E}" presName="Name64" presStyleLbl="parChTrans1D3" presStyleIdx="0" presStyleCnt="7"/>
      <dgm:spPr/>
      <dgm:t>
        <a:bodyPr/>
        <a:lstStyle/>
        <a:p>
          <a:endParaRPr lang="en-US"/>
        </a:p>
      </dgm:t>
    </dgm:pt>
    <dgm:pt modelId="{07D0FD5E-2A8F-4F94-B8EE-341CBE5F2F56}" type="pres">
      <dgm:prSet presAssocID="{F95CCCB0-205F-4690-BD4A-23FC51FA3A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C12D1D-18C5-452E-944C-E57B41CF5B36}" type="pres">
      <dgm:prSet presAssocID="{F95CCCB0-205F-4690-BD4A-23FC51FA3ACD}" presName="rootComposite" presStyleCnt="0"/>
      <dgm:spPr/>
      <dgm:t>
        <a:bodyPr/>
        <a:lstStyle/>
        <a:p>
          <a:endParaRPr lang="en-US"/>
        </a:p>
      </dgm:t>
    </dgm:pt>
    <dgm:pt modelId="{35C1C18C-9AC2-48BB-B951-2D3A5187EB71}" type="pres">
      <dgm:prSet presAssocID="{F95CCCB0-205F-4690-BD4A-23FC51FA3ACD}" presName="rootText" presStyleLbl="node3" presStyleIdx="0" presStyleCnt="7" custLinFactNeighborX="-25696" custLinFactNeighborY="-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6469B-59C9-4632-A206-667847C72DDF}" type="pres">
      <dgm:prSet presAssocID="{F95CCCB0-205F-4690-BD4A-23FC51FA3ACD}" presName="rootConnector" presStyleLbl="node3" presStyleIdx="0" presStyleCnt="7"/>
      <dgm:spPr/>
      <dgm:t>
        <a:bodyPr/>
        <a:lstStyle/>
        <a:p>
          <a:endParaRPr lang="en-US"/>
        </a:p>
      </dgm:t>
    </dgm:pt>
    <dgm:pt modelId="{B36E6966-B875-468F-BE49-A3B1A872880B}" type="pres">
      <dgm:prSet presAssocID="{F95CCCB0-205F-4690-BD4A-23FC51FA3ACD}" presName="hierChild4" presStyleCnt="0"/>
      <dgm:spPr/>
      <dgm:t>
        <a:bodyPr/>
        <a:lstStyle/>
        <a:p>
          <a:endParaRPr lang="en-US"/>
        </a:p>
      </dgm:t>
    </dgm:pt>
    <dgm:pt modelId="{2A4307B6-2EA0-4672-BA66-EB402CE0035F}" type="pres">
      <dgm:prSet presAssocID="{FCBACD26-67AF-4B1C-845D-C93BD3338AA2}" presName="Name64" presStyleLbl="parChTrans1D4" presStyleIdx="0" presStyleCnt="7"/>
      <dgm:spPr/>
      <dgm:t>
        <a:bodyPr/>
        <a:lstStyle/>
        <a:p>
          <a:endParaRPr lang="en-US"/>
        </a:p>
      </dgm:t>
    </dgm:pt>
    <dgm:pt modelId="{A196F7ED-D061-450A-805C-AB7A65561338}" type="pres">
      <dgm:prSet presAssocID="{BEC0C4ED-940A-45FF-81DB-8FED86041FA9}" presName="hierRoot2" presStyleCnt="0">
        <dgm:presLayoutVars>
          <dgm:hierBranch val="init"/>
        </dgm:presLayoutVars>
      </dgm:prSet>
      <dgm:spPr/>
    </dgm:pt>
    <dgm:pt modelId="{258C4FDF-E067-4706-B23D-1384CA721647}" type="pres">
      <dgm:prSet presAssocID="{BEC0C4ED-940A-45FF-81DB-8FED86041FA9}" presName="rootComposite" presStyleCnt="0"/>
      <dgm:spPr/>
    </dgm:pt>
    <dgm:pt modelId="{B2E18B2A-7932-405B-AE8B-5B986D23A310}" type="pres">
      <dgm:prSet presAssocID="{BEC0C4ED-940A-45FF-81DB-8FED86041FA9}" presName="rootText" presStyleLbl="node4" presStyleIdx="0" presStyleCnt="7" custLinFactNeighborX="2202" custLinFactNeighborY="-12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C7810-706F-4DE9-84CD-59720F891EFD}" type="pres">
      <dgm:prSet presAssocID="{BEC0C4ED-940A-45FF-81DB-8FED86041FA9}" presName="rootConnector" presStyleLbl="node4" presStyleIdx="0" presStyleCnt="7"/>
      <dgm:spPr/>
      <dgm:t>
        <a:bodyPr/>
        <a:lstStyle/>
        <a:p>
          <a:endParaRPr lang="en-US"/>
        </a:p>
      </dgm:t>
    </dgm:pt>
    <dgm:pt modelId="{40408065-C27F-478A-9CB4-A45A7D87636D}" type="pres">
      <dgm:prSet presAssocID="{BEC0C4ED-940A-45FF-81DB-8FED86041FA9}" presName="hierChild4" presStyleCnt="0"/>
      <dgm:spPr/>
    </dgm:pt>
    <dgm:pt modelId="{81F9EB5B-E1A6-47BD-AEC2-C0FEB75DDD7D}" type="pres">
      <dgm:prSet presAssocID="{BEC0C4ED-940A-45FF-81DB-8FED86041FA9}" presName="hierChild5" presStyleCnt="0"/>
      <dgm:spPr/>
    </dgm:pt>
    <dgm:pt modelId="{51FC9B47-A89C-4DB2-8F55-92D66AA71617}" type="pres">
      <dgm:prSet presAssocID="{F95CCCB0-205F-4690-BD4A-23FC51FA3ACD}" presName="hierChild5" presStyleCnt="0"/>
      <dgm:spPr/>
      <dgm:t>
        <a:bodyPr/>
        <a:lstStyle/>
        <a:p>
          <a:endParaRPr lang="en-US"/>
        </a:p>
      </dgm:t>
    </dgm:pt>
    <dgm:pt modelId="{B8B8CB9A-84A9-41C3-A639-F7B222BFF371}" type="pres">
      <dgm:prSet presAssocID="{EA2F6433-F7D3-4EA9-85C5-4B5B59511C20}" presName="Name64" presStyleLbl="parChTrans1D3" presStyleIdx="1" presStyleCnt="7"/>
      <dgm:spPr/>
      <dgm:t>
        <a:bodyPr/>
        <a:lstStyle/>
        <a:p>
          <a:endParaRPr lang="en-US"/>
        </a:p>
      </dgm:t>
    </dgm:pt>
    <dgm:pt modelId="{6A5212BD-BDCD-499C-A2EB-E9D86B2B46F4}" type="pres">
      <dgm:prSet presAssocID="{48D3A08B-F23A-46BF-A0C1-D9D6B38D97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8911A4-C7EC-48F3-B88E-0D21B6B4B6F2}" type="pres">
      <dgm:prSet presAssocID="{48D3A08B-F23A-46BF-A0C1-D9D6B38D9763}" presName="rootComposite" presStyleCnt="0"/>
      <dgm:spPr/>
      <dgm:t>
        <a:bodyPr/>
        <a:lstStyle/>
        <a:p>
          <a:endParaRPr lang="en-US"/>
        </a:p>
      </dgm:t>
    </dgm:pt>
    <dgm:pt modelId="{260123A5-CE30-4727-A546-6AF922E7DA50}" type="pres">
      <dgm:prSet presAssocID="{48D3A08B-F23A-46BF-A0C1-D9D6B38D9763}" presName="rootText" presStyleLbl="node3" presStyleIdx="1" presStyleCnt="7" custLinFactNeighborX="-25696" custLinFactNeighborY="20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142F4-C2B4-47E8-912F-03811DF9460D}" type="pres">
      <dgm:prSet presAssocID="{48D3A08B-F23A-46BF-A0C1-D9D6B38D9763}" presName="rootConnector" presStyleLbl="node3" presStyleIdx="1" presStyleCnt="7"/>
      <dgm:spPr/>
      <dgm:t>
        <a:bodyPr/>
        <a:lstStyle/>
        <a:p>
          <a:endParaRPr lang="en-US"/>
        </a:p>
      </dgm:t>
    </dgm:pt>
    <dgm:pt modelId="{6D657A2E-AD72-40FD-94A7-3A7B79C81D46}" type="pres">
      <dgm:prSet presAssocID="{48D3A08B-F23A-46BF-A0C1-D9D6B38D9763}" presName="hierChild4" presStyleCnt="0"/>
      <dgm:spPr/>
      <dgm:t>
        <a:bodyPr/>
        <a:lstStyle/>
        <a:p>
          <a:endParaRPr lang="en-US"/>
        </a:p>
      </dgm:t>
    </dgm:pt>
    <dgm:pt modelId="{0AB023D1-3BC6-4E31-BC55-58590F62EF35}" type="pres">
      <dgm:prSet presAssocID="{F915D3C0-B6AF-467C-A2AD-927514D340E8}" presName="Name64" presStyleLbl="parChTrans1D4" presStyleIdx="1" presStyleCnt="7"/>
      <dgm:spPr/>
      <dgm:t>
        <a:bodyPr/>
        <a:lstStyle/>
        <a:p>
          <a:endParaRPr lang="en-US"/>
        </a:p>
      </dgm:t>
    </dgm:pt>
    <dgm:pt modelId="{099FCDD9-DA34-4313-8089-416CE05FDA68}" type="pres">
      <dgm:prSet presAssocID="{9469F840-8888-41AB-87E2-7971010FF287}" presName="hierRoot2" presStyleCnt="0">
        <dgm:presLayoutVars>
          <dgm:hierBranch val="init"/>
        </dgm:presLayoutVars>
      </dgm:prSet>
      <dgm:spPr/>
    </dgm:pt>
    <dgm:pt modelId="{CFA745B1-C0FA-47EC-BCE4-532B656D8527}" type="pres">
      <dgm:prSet presAssocID="{9469F840-8888-41AB-87E2-7971010FF287}" presName="rootComposite" presStyleCnt="0"/>
      <dgm:spPr/>
    </dgm:pt>
    <dgm:pt modelId="{52F457F7-9673-40FD-9555-6832519947DB}" type="pres">
      <dgm:prSet presAssocID="{9469F840-8888-41AB-87E2-7971010FF287}" presName="rootText" presStyleLbl="node4" presStyleIdx="1" presStyleCnt="7" custLinFactNeighborX="2202" custLinFactNeighborY="21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05172-3C62-4754-8B56-AA12537ED2A5}" type="pres">
      <dgm:prSet presAssocID="{9469F840-8888-41AB-87E2-7971010FF287}" presName="rootConnector" presStyleLbl="node4" presStyleIdx="1" presStyleCnt="7"/>
      <dgm:spPr/>
      <dgm:t>
        <a:bodyPr/>
        <a:lstStyle/>
        <a:p>
          <a:endParaRPr lang="en-US"/>
        </a:p>
      </dgm:t>
    </dgm:pt>
    <dgm:pt modelId="{BC52E119-0F7E-4684-9648-A41F215E3BB7}" type="pres">
      <dgm:prSet presAssocID="{9469F840-8888-41AB-87E2-7971010FF287}" presName="hierChild4" presStyleCnt="0"/>
      <dgm:spPr/>
    </dgm:pt>
    <dgm:pt modelId="{DFCBB3F5-4B75-44C4-AF32-43B05886206C}" type="pres">
      <dgm:prSet presAssocID="{9469F840-8888-41AB-87E2-7971010FF287}" presName="hierChild5" presStyleCnt="0"/>
      <dgm:spPr/>
    </dgm:pt>
    <dgm:pt modelId="{F61E01E9-7F9D-479D-A8DA-74C9FA4D2688}" type="pres">
      <dgm:prSet presAssocID="{48D3A08B-F23A-46BF-A0C1-D9D6B38D9763}" presName="hierChild5" presStyleCnt="0"/>
      <dgm:spPr/>
      <dgm:t>
        <a:bodyPr/>
        <a:lstStyle/>
        <a:p>
          <a:endParaRPr lang="en-US"/>
        </a:p>
      </dgm:t>
    </dgm:pt>
    <dgm:pt modelId="{63B6A27F-3DC6-4C9D-9E5C-3B5B448BC377}" type="pres">
      <dgm:prSet presAssocID="{36962BAA-71BE-4C5F-A64E-516D51377511}" presName="hierChild5" presStyleCnt="0"/>
      <dgm:spPr/>
      <dgm:t>
        <a:bodyPr/>
        <a:lstStyle/>
        <a:p>
          <a:endParaRPr lang="en-US"/>
        </a:p>
      </dgm:t>
    </dgm:pt>
    <dgm:pt modelId="{C5FEBE0A-53F9-44CE-9E1C-25DB1BA57878}" type="pres">
      <dgm:prSet presAssocID="{28B61BE9-90F9-4828-8441-AAA7EE4CFD46}" presName="Name64" presStyleLbl="parChTrans1D2" presStyleIdx="1" presStyleCnt="2"/>
      <dgm:spPr/>
      <dgm:t>
        <a:bodyPr/>
        <a:lstStyle/>
        <a:p>
          <a:endParaRPr lang="en-US"/>
        </a:p>
      </dgm:t>
    </dgm:pt>
    <dgm:pt modelId="{BC65E3A5-9C60-4FE1-8420-847935C4B72F}" type="pres">
      <dgm:prSet presAssocID="{688810F8-F9DF-4A5A-82E0-4DAE303BCA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83AFAA-BACE-44F8-A12D-CDD3236C8B23}" type="pres">
      <dgm:prSet presAssocID="{688810F8-F9DF-4A5A-82E0-4DAE303BCA44}" presName="rootComposite" presStyleCnt="0"/>
      <dgm:spPr/>
      <dgm:t>
        <a:bodyPr/>
        <a:lstStyle/>
        <a:p>
          <a:endParaRPr lang="en-US"/>
        </a:p>
      </dgm:t>
    </dgm:pt>
    <dgm:pt modelId="{55836DBD-6B15-4D8C-A222-A3345ACEDE12}" type="pres">
      <dgm:prSet presAssocID="{688810F8-F9DF-4A5A-82E0-4DAE303BCA44}" presName="rootText" presStyleLbl="node2" presStyleIdx="1" presStyleCnt="2" custLinFactNeighborX="-27735" custLinFactNeighborY="-4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D4D8A-4451-417B-B523-53F861F2F51E}" type="pres">
      <dgm:prSet presAssocID="{688810F8-F9DF-4A5A-82E0-4DAE303BCA44}" presName="rootConnector" presStyleLbl="node2" presStyleIdx="1" presStyleCnt="2"/>
      <dgm:spPr/>
      <dgm:t>
        <a:bodyPr/>
        <a:lstStyle/>
        <a:p>
          <a:endParaRPr lang="en-US"/>
        </a:p>
      </dgm:t>
    </dgm:pt>
    <dgm:pt modelId="{D243A70F-DAC6-4CC2-BBF1-55F4590FCD99}" type="pres">
      <dgm:prSet presAssocID="{688810F8-F9DF-4A5A-82E0-4DAE303BCA44}" presName="hierChild4" presStyleCnt="0"/>
      <dgm:spPr/>
      <dgm:t>
        <a:bodyPr/>
        <a:lstStyle/>
        <a:p>
          <a:endParaRPr lang="en-US"/>
        </a:p>
      </dgm:t>
    </dgm:pt>
    <dgm:pt modelId="{EDA09B8A-F18E-41AE-9188-50F0BDA70893}" type="pres">
      <dgm:prSet presAssocID="{A3D71005-D9EF-4B21-98F7-96FD2C71FCE7}" presName="Name64" presStyleLbl="parChTrans1D3" presStyleIdx="2" presStyleCnt="7"/>
      <dgm:spPr/>
      <dgm:t>
        <a:bodyPr/>
        <a:lstStyle/>
        <a:p>
          <a:endParaRPr lang="en-US"/>
        </a:p>
      </dgm:t>
    </dgm:pt>
    <dgm:pt modelId="{D1831FFA-7659-48D9-9268-BADF1705A50B}" type="pres">
      <dgm:prSet presAssocID="{FA493EFC-1ADB-4140-901C-CBA4910665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91FE43-0B72-4F15-AAFA-F656AD6C1DB4}" type="pres">
      <dgm:prSet presAssocID="{FA493EFC-1ADB-4140-901C-CBA49106651A}" presName="rootComposite" presStyleCnt="0"/>
      <dgm:spPr/>
      <dgm:t>
        <a:bodyPr/>
        <a:lstStyle/>
        <a:p>
          <a:endParaRPr lang="en-US"/>
        </a:p>
      </dgm:t>
    </dgm:pt>
    <dgm:pt modelId="{2D89C963-F51B-49DF-9AD6-27C19E71997D}" type="pres">
      <dgm:prSet presAssocID="{FA493EFC-1ADB-4140-901C-CBA49106651A}" presName="rootText" presStyleLbl="node3" presStyleIdx="2" presStyleCnt="7" custLinFactNeighborX="-25696" custLinFactNeighborY="10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A36A0-A062-4D6D-9A2E-7E8436CA8F45}" type="pres">
      <dgm:prSet presAssocID="{FA493EFC-1ADB-4140-901C-CBA49106651A}" presName="rootConnector" presStyleLbl="node3" presStyleIdx="2" presStyleCnt="7"/>
      <dgm:spPr/>
      <dgm:t>
        <a:bodyPr/>
        <a:lstStyle/>
        <a:p>
          <a:endParaRPr lang="en-US"/>
        </a:p>
      </dgm:t>
    </dgm:pt>
    <dgm:pt modelId="{B5C341AA-72FB-40D6-96BC-E62D53E1ECFF}" type="pres">
      <dgm:prSet presAssocID="{FA493EFC-1ADB-4140-901C-CBA49106651A}" presName="hierChild4" presStyleCnt="0"/>
      <dgm:spPr/>
      <dgm:t>
        <a:bodyPr/>
        <a:lstStyle/>
        <a:p>
          <a:endParaRPr lang="en-US"/>
        </a:p>
      </dgm:t>
    </dgm:pt>
    <dgm:pt modelId="{C99A5C1B-6DDB-4C54-9C60-3E3E8E7592EA}" type="pres">
      <dgm:prSet presAssocID="{CE089C8E-DB8B-46D6-ADF0-9B9955312113}" presName="Name64" presStyleLbl="parChTrans1D4" presStyleIdx="2" presStyleCnt="7"/>
      <dgm:spPr/>
      <dgm:t>
        <a:bodyPr/>
        <a:lstStyle/>
        <a:p>
          <a:endParaRPr lang="en-US"/>
        </a:p>
      </dgm:t>
    </dgm:pt>
    <dgm:pt modelId="{0D0AF980-428D-489B-A973-61E1E33F21EA}" type="pres">
      <dgm:prSet presAssocID="{D003A3CC-DDC0-4F7A-BEC0-292CA4733DFF}" presName="hierRoot2" presStyleCnt="0">
        <dgm:presLayoutVars>
          <dgm:hierBranch val="init"/>
        </dgm:presLayoutVars>
      </dgm:prSet>
      <dgm:spPr/>
    </dgm:pt>
    <dgm:pt modelId="{133E0386-2F54-4B6D-9C92-33BED306D028}" type="pres">
      <dgm:prSet presAssocID="{D003A3CC-DDC0-4F7A-BEC0-292CA4733DFF}" presName="rootComposite" presStyleCnt="0"/>
      <dgm:spPr/>
    </dgm:pt>
    <dgm:pt modelId="{F62EA817-F775-4255-ACC5-BF348058DB40}" type="pres">
      <dgm:prSet presAssocID="{D003A3CC-DDC0-4F7A-BEC0-292CA4733DFF}" presName="rootText" presStyleLbl="node4" presStyleIdx="2" presStyleCnt="7" custLinFactNeighborX="2202" custLinFactNeighborY="13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9FF60-DB14-4B46-B1D4-85FEBE8E1A0A}" type="pres">
      <dgm:prSet presAssocID="{D003A3CC-DDC0-4F7A-BEC0-292CA4733DFF}" presName="rootConnector" presStyleLbl="node4" presStyleIdx="2" presStyleCnt="7"/>
      <dgm:spPr/>
      <dgm:t>
        <a:bodyPr/>
        <a:lstStyle/>
        <a:p>
          <a:endParaRPr lang="en-US"/>
        </a:p>
      </dgm:t>
    </dgm:pt>
    <dgm:pt modelId="{1DBED3CF-1699-407C-89D5-A63BBAA10605}" type="pres">
      <dgm:prSet presAssocID="{D003A3CC-DDC0-4F7A-BEC0-292CA4733DFF}" presName="hierChild4" presStyleCnt="0"/>
      <dgm:spPr/>
    </dgm:pt>
    <dgm:pt modelId="{7E6B22EF-F302-47A7-A16A-E441E1BCF166}" type="pres">
      <dgm:prSet presAssocID="{D003A3CC-DDC0-4F7A-BEC0-292CA4733DFF}" presName="hierChild5" presStyleCnt="0"/>
      <dgm:spPr/>
    </dgm:pt>
    <dgm:pt modelId="{B15A9C2C-23CA-45AD-B4E8-0A48FAF3CC44}" type="pres">
      <dgm:prSet presAssocID="{FA493EFC-1ADB-4140-901C-CBA49106651A}" presName="hierChild5" presStyleCnt="0"/>
      <dgm:spPr/>
      <dgm:t>
        <a:bodyPr/>
        <a:lstStyle/>
        <a:p>
          <a:endParaRPr lang="en-US"/>
        </a:p>
      </dgm:t>
    </dgm:pt>
    <dgm:pt modelId="{86057EBD-2E2E-4DEC-AB47-C15FD76911D0}" type="pres">
      <dgm:prSet presAssocID="{6A8736BE-175C-42C9-AE44-92955534B947}" presName="Name64" presStyleLbl="parChTrans1D3" presStyleIdx="3" presStyleCnt="7"/>
      <dgm:spPr/>
      <dgm:t>
        <a:bodyPr/>
        <a:lstStyle/>
        <a:p>
          <a:endParaRPr lang="en-US"/>
        </a:p>
      </dgm:t>
    </dgm:pt>
    <dgm:pt modelId="{2EE86848-3BD8-4458-A363-82316833DB22}" type="pres">
      <dgm:prSet presAssocID="{322F166D-1F89-4AD2-90F5-0B62D67677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D3CD3CA-F03A-49E7-8554-3D34C1D9864D}" type="pres">
      <dgm:prSet presAssocID="{322F166D-1F89-4AD2-90F5-0B62D676778B}" presName="rootComposite" presStyleCnt="0"/>
      <dgm:spPr/>
      <dgm:t>
        <a:bodyPr/>
        <a:lstStyle/>
        <a:p>
          <a:endParaRPr lang="en-US"/>
        </a:p>
      </dgm:t>
    </dgm:pt>
    <dgm:pt modelId="{406467A8-F8E0-4D8C-8CC3-B5D716ABEFA6}" type="pres">
      <dgm:prSet presAssocID="{322F166D-1F89-4AD2-90F5-0B62D676778B}" presName="rootText" presStyleLbl="node3" presStyleIdx="3" presStyleCnt="7" custLinFactNeighborX="-25696" custLinFactNeighborY="-10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8972B-6E81-43D0-B513-5BEB1526ADC1}" type="pres">
      <dgm:prSet presAssocID="{322F166D-1F89-4AD2-90F5-0B62D676778B}" presName="rootConnector" presStyleLbl="node3" presStyleIdx="3" presStyleCnt="7"/>
      <dgm:spPr/>
      <dgm:t>
        <a:bodyPr/>
        <a:lstStyle/>
        <a:p>
          <a:endParaRPr lang="en-US"/>
        </a:p>
      </dgm:t>
    </dgm:pt>
    <dgm:pt modelId="{211B7635-7D35-44DF-A385-526AE6E705AB}" type="pres">
      <dgm:prSet presAssocID="{322F166D-1F89-4AD2-90F5-0B62D676778B}" presName="hierChild4" presStyleCnt="0"/>
      <dgm:spPr/>
      <dgm:t>
        <a:bodyPr/>
        <a:lstStyle/>
        <a:p>
          <a:endParaRPr lang="en-US"/>
        </a:p>
      </dgm:t>
    </dgm:pt>
    <dgm:pt modelId="{8B82CB5D-A3F2-4FDA-893B-75ECDCD21150}" type="pres">
      <dgm:prSet presAssocID="{7F5139EA-42DC-4EA6-9F75-D35D0DFAE5F5}" presName="Name64" presStyleLbl="parChTrans1D4" presStyleIdx="3" presStyleCnt="7"/>
      <dgm:spPr/>
      <dgm:t>
        <a:bodyPr/>
        <a:lstStyle/>
        <a:p>
          <a:endParaRPr lang="en-US"/>
        </a:p>
      </dgm:t>
    </dgm:pt>
    <dgm:pt modelId="{88196A2C-85EA-48A4-8D0D-E231812A29E4}" type="pres">
      <dgm:prSet presAssocID="{107D6E02-3675-4B89-9B10-7062B12B7EB3}" presName="hierRoot2" presStyleCnt="0">
        <dgm:presLayoutVars>
          <dgm:hierBranch val="init"/>
        </dgm:presLayoutVars>
      </dgm:prSet>
      <dgm:spPr/>
    </dgm:pt>
    <dgm:pt modelId="{A52E95ED-664D-4818-8215-DAAE644B3D21}" type="pres">
      <dgm:prSet presAssocID="{107D6E02-3675-4B89-9B10-7062B12B7EB3}" presName="rootComposite" presStyleCnt="0"/>
      <dgm:spPr/>
    </dgm:pt>
    <dgm:pt modelId="{9DCD1827-35DC-418D-A1F9-A4D1BA8030DB}" type="pres">
      <dgm:prSet presAssocID="{107D6E02-3675-4B89-9B10-7062B12B7EB3}" presName="rootText" presStyleLbl="node4" presStyleIdx="3" presStyleCnt="7" custLinFactNeighborX="2202" custLinFactNeighborY="-9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7FB18-8955-420C-A120-E212DC87AC47}" type="pres">
      <dgm:prSet presAssocID="{107D6E02-3675-4B89-9B10-7062B12B7EB3}" presName="rootConnector" presStyleLbl="node4" presStyleIdx="3" presStyleCnt="7"/>
      <dgm:spPr/>
      <dgm:t>
        <a:bodyPr/>
        <a:lstStyle/>
        <a:p>
          <a:endParaRPr lang="en-US"/>
        </a:p>
      </dgm:t>
    </dgm:pt>
    <dgm:pt modelId="{933D55D2-7A33-4B39-80A6-A3EC48446535}" type="pres">
      <dgm:prSet presAssocID="{107D6E02-3675-4B89-9B10-7062B12B7EB3}" presName="hierChild4" presStyleCnt="0"/>
      <dgm:spPr/>
    </dgm:pt>
    <dgm:pt modelId="{25A0D67D-E25A-4E5B-B142-96381D95CA3F}" type="pres">
      <dgm:prSet presAssocID="{107D6E02-3675-4B89-9B10-7062B12B7EB3}" presName="hierChild5" presStyleCnt="0"/>
      <dgm:spPr/>
    </dgm:pt>
    <dgm:pt modelId="{B97B2D6C-5387-4757-9FB4-C96DFCE3994B}" type="pres">
      <dgm:prSet presAssocID="{322F166D-1F89-4AD2-90F5-0B62D676778B}" presName="hierChild5" presStyleCnt="0"/>
      <dgm:spPr/>
      <dgm:t>
        <a:bodyPr/>
        <a:lstStyle/>
        <a:p>
          <a:endParaRPr lang="en-US"/>
        </a:p>
      </dgm:t>
    </dgm:pt>
    <dgm:pt modelId="{86781B59-DB67-435E-920C-690FBF5CBA4F}" type="pres">
      <dgm:prSet presAssocID="{0B9D2DA7-424B-4CD1-9C77-0D46856E67D1}" presName="Name64" presStyleLbl="parChTrans1D3" presStyleIdx="4" presStyleCnt="7"/>
      <dgm:spPr/>
      <dgm:t>
        <a:bodyPr/>
        <a:lstStyle/>
        <a:p>
          <a:endParaRPr lang="en-US"/>
        </a:p>
      </dgm:t>
    </dgm:pt>
    <dgm:pt modelId="{34C02AC6-20A9-454D-B2DC-A323EEE1C379}" type="pres">
      <dgm:prSet presAssocID="{72532D83-84C3-4EB1-843B-0BDB966E0A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BDBD5F-EBC4-43EA-A822-666AD02A9C78}" type="pres">
      <dgm:prSet presAssocID="{72532D83-84C3-4EB1-843B-0BDB966E0A13}" presName="rootComposite" presStyleCnt="0"/>
      <dgm:spPr/>
      <dgm:t>
        <a:bodyPr/>
        <a:lstStyle/>
        <a:p>
          <a:endParaRPr lang="en-US"/>
        </a:p>
      </dgm:t>
    </dgm:pt>
    <dgm:pt modelId="{50077070-BC83-491D-B0F3-3A15D0F34A84}" type="pres">
      <dgm:prSet presAssocID="{72532D83-84C3-4EB1-843B-0BDB966E0A13}" presName="rootText" presStyleLbl="node3" presStyleIdx="4" presStyleCnt="7" custLinFactNeighborX="-25696" custLinFactNeighborY="-9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7DD175-9601-42C4-9B74-4DF1246EBC73}" type="pres">
      <dgm:prSet presAssocID="{72532D83-84C3-4EB1-843B-0BDB966E0A13}" presName="rootConnector" presStyleLbl="node3" presStyleIdx="4" presStyleCnt="7"/>
      <dgm:spPr/>
      <dgm:t>
        <a:bodyPr/>
        <a:lstStyle/>
        <a:p>
          <a:endParaRPr lang="en-US"/>
        </a:p>
      </dgm:t>
    </dgm:pt>
    <dgm:pt modelId="{E4E99855-DFE7-4032-9A30-22132EE10D21}" type="pres">
      <dgm:prSet presAssocID="{72532D83-84C3-4EB1-843B-0BDB966E0A13}" presName="hierChild4" presStyleCnt="0"/>
      <dgm:spPr/>
      <dgm:t>
        <a:bodyPr/>
        <a:lstStyle/>
        <a:p>
          <a:endParaRPr lang="en-US"/>
        </a:p>
      </dgm:t>
    </dgm:pt>
    <dgm:pt modelId="{26819E6A-F18F-4C08-8110-B65D499A333A}" type="pres">
      <dgm:prSet presAssocID="{B73E7178-A919-43AD-AA7F-207D07A540CD}" presName="Name64" presStyleLbl="parChTrans1D4" presStyleIdx="4" presStyleCnt="7"/>
      <dgm:spPr/>
      <dgm:t>
        <a:bodyPr/>
        <a:lstStyle/>
        <a:p>
          <a:endParaRPr lang="en-US"/>
        </a:p>
      </dgm:t>
    </dgm:pt>
    <dgm:pt modelId="{1CBDB8B6-1E93-474F-B268-667907E1296A}" type="pres">
      <dgm:prSet presAssocID="{8FD950FB-5080-41FA-9212-85D38C55C711}" presName="hierRoot2" presStyleCnt="0">
        <dgm:presLayoutVars>
          <dgm:hierBranch val="init"/>
        </dgm:presLayoutVars>
      </dgm:prSet>
      <dgm:spPr/>
    </dgm:pt>
    <dgm:pt modelId="{2AC1E0C5-60EA-4BDC-9029-E7C6FFDE4341}" type="pres">
      <dgm:prSet presAssocID="{8FD950FB-5080-41FA-9212-85D38C55C711}" presName="rootComposite" presStyleCnt="0"/>
      <dgm:spPr/>
    </dgm:pt>
    <dgm:pt modelId="{61ACE633-4363-4CA9-9670-9FA9E3FA3C48}" type="pres">
      <dgm:prSet presAssocID="{8FD950FB-5080-41FA-9212-85D38C55C711}" presName="rootText" presStyleLbl="node4" presStyleIdx="4" presStyleCnt="7" custLinFactNeighborX="2202" custLinFactNeighborY="-2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C20EB-9775-420A-9DAB-8E141130B190}" type="pres">
      <dgm:prSet presAssocID="{8FD950FB-5080-41FA-9212-85D38C55C711}" presName="rootConnector" presStyleLbl="node4" presStyleIdx="4" presStyleCnt="7"/>
      <dgm:spPr/>
      <dgm:t>
        <a:bodyPr/>
        <a:lstStyle/>
        <a:p>
          <a:endParaRPr lang="en-US"/>
        </a:p>
      </dgm:t>
    </dgm:pt>
    <dgm:pt modelId="{22D4924E-1435-4E85-95A0-53A1BC9B5909}" type="pres">
      <dgm:prSet presAssocID="{8FD950FB-5080-41FA-9212-85D38C55C711}" presName="hierChild4" presStyleCnt="0"/>
      <dgm:spPr/>
    </dgm:pt>
    <dgm:pt modelId="{6B996765-FC4D-4B26-A0C6-49AF763B6C5C}" type="pres">
      <dgm:prSet presAssocID="{8FD950FB-5080-41FA-9212-85D38C55C711}" presName="hierChild5" presStyleCnt="0"/>
      <dgm:spPr/>
    </dgm:pt>
    <dgm:pt modelId="{8DCC2A93-7C46-46C2-BA9A-1E786734D59E}" type="pres">
      <dgm:prSet presAssocID="{72532D83-84C3-4EB1-843B-0BDB966E0A13}" presName="hierChild5" presStyleCnt="0"/>
      <dgm:spPr/>
      <dgm:t>
        <a:bodyPr/>
        <a:lstStyle/>
        <a:p>
          <a:endParaRPr lang="en-US"/>
        </a:p>
      </dgm:t>
    </dgm:pt>
    <dgm:pt modelId="{168213D3-3CAB-4E45-BCAC-C4C46F80B82F}" type="pres">
      <dgm:prSet presAssocID="{13B6DA68-3551-4502-9D8F-521774E523D5}" presName="Name64" presStyleLbl="parChTrans1D3" presStyleIdx="5" presStyleCnt="7"/>
      <dgm:spPr/>
      <dgm:t>
        <a:bodyPr/>
        <a:lstStyle/>
        <a:p>
          <a:endParaRPr lang="en-US"/>
        </a:p>
      </dgm:t>
    </dgm:pt>
    <dgm:pt modelId="{4B43D054-B77C-4291-90AA-6C491E02529D}" type="pres">
      <dgm:prSet presAssocID="{D229F503-F76E-4554-8A54-79FAF39972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D5D709-F02F-4447-AC93-DB0F0D8B2C1B}" type="pres">
      <dgm:prSet presAssocID="{D229F503-F76E-4554-8A54-79FAF39972A8}" presName="rootComposite" presStyleCnt="0"/>
      <dgm:spPr/>
      <dgm:t>
        <a:bodyPr/>
        <a:lstStyle/>
        <a:p>
          <a:endParaRPr lang="en-US"/>
        </a:p>
      </dgm:t>
    </dgm:pt>
    <dgm:pt modelId="{E797509E-93BA-4ADF-98A6-F94577AD45D1}" type="pres">
      <dgm:prSet presAssocID="{D229F503-F76E-4554-8A54-79FAF39972A8}" presName="rootText" presStyleLbl="node3" presStyleIdx="5" presStyleCnt="7" custLinFactNeighborX="-25696" custLinFactNeighborY="1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826785-22A4-40A7-8B5A-A0EB833870E3}" type="pres">
      <dgm:prSet presAssocID="{D229F503-F76E-4554-8A54-79FAF39972A8}" presName="rootConnector" presStyleLbl="node3" presStyleIdx="5" presStyleCnt="7"/>
      <dgm:spPr/>
      <dgm:t>
        <a:bodyPr/>
        <a:lstStyle/>
        <a:p>
          <a:endParaRPr lang="en-US"/>
        </a:p>
      </dgm:t>
    </dgm:pt>
    <dgm:pt modelId="{8902ADA6-7FAB-44C3-9C61-3C698682E059}" type="pres">
      <dgm:prSet presAssocID="{D229F503-F76E-4554-8A54-79FAF39972A8}" presName="hierChild4" presStyleCnt="0"/>
      <dgm:spPr/>
      <dgm:t>
        <a:bodyPr/>
        <a:lstStyle/>
        <a:p>
          <a:endParaRPr lang="en-US"/>
        </a:p>
      </dgm:t>
    </dgm:pt>
    <dgm:pt modelId="{57E49E69-2E12-4BCF-8AD3-B6DB672FE156}" type="pres">
      <dgm:prSet presAssocID="{8F0CACD2-AAED-46DD-8B48-086B11BF4E24}" presName="Name64" presStyleLbl="parChTrans1D4" presStyleIdx="5" presStyleCnt="7"/>
      <dgm:spPr/>
      <dgm:t>
        <a:bodyPr/>
        <a:lstStyle/>
        <a:p>
          <a:endParaRPr lang="en-US"/>
        </a:p>
      </dgm:t>
    </dgm:pt>
    <dgm:pt modelId="{4AC76ED7-05BF-4505-856D-7B519CBA0290}" type="pres">
      <dgm:prSet presAssocID="{A1E18E44-838E-4C14-9A23-02264BDACB19}" presName="hierRoot2" presStyleCnt="0">
        <dgm:presLayoutVars>
          <dgm:hierBranch val="init"/>
        </dgm:presLayoutVars>
      </dgm:prSet>
      <dgm:spPr/>
    </dgm:pt>
    <dgm:pt modelId="{E35B2365-6734-4FBE-85C8-8284CC24EA61}" type="pres">
      <dgm:prSet presAssocID="{A1E18E44-838E-4C14-9A23-02264BDACB19}" presName="rootComposite" presStyleCnt="0"/>
      <dgm:spPr/>
    </dgm:pt>
    <dgm:pt modelId="{D296561B-26EC-4AB7-8B0F-BA75A75A5673}" type="pres">
      <dgm:prSet presAssocID="{A1E18E44-838E-4C14-9A23-02264BDACB19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34E61-36ED-4673-AF62-6320D955BE6F}" type="pres">
      <dgm:prSet presAssocID="{A1E18E44-838E-4C14-9A23-02264BDACB19}" presName="rootConnector" presStyleLbl="node4" presStyleIdx="5" presStyleCnt="7"/>
      <dgm:spPr/>
      <dgm:t>
        <a:bodyPr/>
        <a:lstStyle/>
        <a:p>
          <a:endParaRPr lang="en-US"/>
        </a:p>
      </dgm:t>
    </dgm:pt>
    <dgm:pt modelId="{87B9FAF2-0647-40AB-9340-B48178FACBC9}" type="pres">
      <dgm:prSet presAssocID="{A1E18E44-838E-4C14-9A23-02264BDACB19}" presName="hierChild4" presStyleCnt="0"/>
      <dgm:spPr/>
    </dgm:pt>
    <dgm:pt modelId="{FDF6DF3E-80C0-4EA6-9471-5467801C4F94}" type="pres">
      <dgm:prSet presAssocID="{A1E18E44-838E-4C14-9A23-02264BDACB19}" presName="hierChild5" presStyleCnt="0"/>
      <dgm:spPr/>
    </dgm:pt>
    <dgm:pt modelId="{24D4AE1C-EE9A-4344-AFAA-78477FB4ACCC}" type="pres">
      <dgm:prSet presAssocID="{D229F503-F76E-4554-8A54-79FAF39972A8}" presName="hierChild5" presStyleCnt="0"/>
      <dgm:spPr/>
      <dgm:t>
        <a:bodyPr/>
        <a:lstStyle/>
        <a:p>
          <a:endParaRPr lang="en-US"/>
        </a:p>
      </dgm:t>
    </dgm:pt>
    <dgm:pt modelId="{4E59110D-5B92-4A91-A6D0-AD4E433DDB96}" type="pres">
      <dgm:prSet presAssocID="{907760F5-4C84-422B-AC57-EECFB6CFEA84}" presName="Name64" presStyleLbl="parChTrans1D3" presStyleIdx="6" presStyleCnt="7"/>
      <dgm:spPr/>
      <dgm:t>
        <a:bodyPr/>
        <a:lstStyle/>
        <a:p>
          <a:endParaRPr lang="en-US"/>
        </a:p>
      </dgm:t>
    </dgm:pt>
    <dgm:pt modelId="{205D17BB-EFB7-426F-95E4-214107B1B026}" type="pres">
      <dgm:prSet presAssocID="{176999C8-28D5-48F9-9E43-3645109D3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64B1B02-6DEE-4297-ADDD-8A74F7CEA5C4}" type="pres">
      <dgm:prSet presAssocID="{176999C8-28D5-48F9-9E43-3645109D39A7}" presName="rootComposite" presStyleCnt="0"/>
      <dgm:spPr/>
      <dgm:t>
        <a:bodyPr/>
        <a:lstStyle/>
        <a:p>
          <a:endParaRPr lang="en-US"/>
        </a:p>
      </dgm:t>
    </dgm:pt>
    <dgm:pt modelId="{F2E91DF5-4D01-4567-85F9-377E6E5179C5}" type="pres">
      <dgm:prSet presAssocID="{176999C8-28D5-48F9-9E43-3645109D39A7}" presName="rootText" presStyleLbl="node3" presStyleIdx="6" presStyleCnt="7" custLinFactNeighborX="-25696" custLinFactNeighborY="-6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A1DBB-847F-4FC3-95C0-A78A300773FC}" type="pres">
      <dgm:prSet presAssocID="{176999C8-28D5-48F9-9E43-3645109D39A7}" presName="rootConnector" presStyleLbl="node3" presStyleIdx="6" presStyleCnt="7"/>
      <dgm:spPr/>
      <dgm:t>
        <a:bodyPr/>
        <a:lstStyle/>
        <a:p>
          <a:endParaRPr lang="en-US"/>
        </a:p>
      </dgm:t>
    </dgm:pt>
    <dgm:pt modelId="{B295DAF2-B5A9-451C-B3EC-10C0E4F50CB1}" type="pres">
      <dgm:prSet presAssocID="{176999C8-28D5-48F9-9E43-3645109D39A7}" presName="hierChild4" presStyleCnt="0"/>
      <dgm:spPr/>
      <dgm:t>
        <a:bodyPr/>
        <a:lstStyle/>
        <a:p>
          <a:endParaRPr lang="en-US"/>
        </a:p>
      </dgm:t>
    </dgm:pt>
    <dgm:pt modelId="{04EF3E31-3E85-4024-8B0F-C35AC7D77E38}" type="pres">
      <dgm:prSet presAssocID="{5F85E6B1-91E8-41F3-9D2E-08D0D382C3AE}" presName="Name64" presStyleLbl="parChTrans1D4" presStyleIdx="6" presStyleCnt="7"/>
      <dgm:spPr/>
      <dgm:t>
        <a:bodyPr/>
        <a:lstStyle/>
        <a:p>
          <a:endParaRPr lang="en-US"/>
        </a:p>
      </dgm:t>
    </dgm:pt>
    <dgm:pt modelId="{2317A666-D93A-4A7F-84A4-2BAB66813D87}" type="pres">
      <dgm:prSet presAssocID="{65E7F96D-F4EF-4B9A-9FB9-476A53968745}" presName="hierRoot2" presStyleCnt="0">
        <dgm:presLayoutVars>
          <dgm:hierBranch val="init"/>
        </dgm:presLayoutVars>
      </dgm:prSet>
      <dgm:spPr/>
    </dgm:pt>
    <dgm:pt modelId="{D7502942-8962-48E0-B847-15852124CAA9}" type="pres">
      <dgm:prSet presAssocID="{65E7F96D-F4EF-4B9A-9FB9-476A53968745}" presName="rootComposite" presStyleCnt="0"/>
      <dgm:spPr/>
    </dgm:pt>
    <dgm:pt modelId="{A6082BEC-DCF0-4BFE-925D-B113D528B790}" type="pres">
      <dgm:prSet presAssocID="{65E7F96D-F4EF-4B9A-9FB9-476A53968745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6315A-8FDB-4F60-88D8-276D2A8BF232}" type="pres">
      <dgm:prSet presAssocID="{65E7F96D-F4EF-4B9A-9FB9-476A53968745}" presName="rootConnector" presStyleLbl="node4" presStyleIdx="6" presStyleCnt="7"/>
      <dgm:spPr/>
      <dgm:t>
        <a:bodyPr/>
        <a:lstStyle/>
        <a:p>
          <a:endParaRPr lang="en-US"/>
        </a:p>
      </dgm:t>
    </dgm:pt>
    <dgm:pt modelId="{B36338BA-5DF7-464D-AD98-046767F151C4}" type="pres">
      <dgm:prSet presAssocID="{65E7F96D-F4EF-4B9A-9FB9-476A53968745}" presName="hierChild4" presStyleCnt="0"/>
      <dgm:spPr/>
    </dgm:pt>
    <dgm:pt modelId="{ED819EDE-9D64-4F6F-8794-C41F9079D0B4}" type="pres">
      <dgm:prSet presAssocID="{65E7F96D-F4EF-4B9A-9FB9-476A53968745}" presName="hierChild5" presStyleCnt="0"/>
      <dgm:spPr/>
    </dgm:pt>
    <dgm:pt modelId="{20DF857F-AE16-47F5-B565-2FF1EDBE63C3}" type="pres">
      <dgm:prSet presAssocID="{176999C8-28D5-48F9-9E43-3645109D39A7}" presName="hierChild5" presStyleCnt="0"/>
      <dgm:spPr/>
      <dgm:t>
        <a:bodyPr/>
        <a:lstStyle/>
        <a:p>
          <a:endParaRPr lang="en-US"/>
        </a:p>
      </dgm:t>
    </dgm:pt>
    <dgm:pt modelId="{AA78C4BA-C7A2-4FEC-B247-1D883360BB15}" type="pres">
      <dgm:prSet presAssocID="{688810F8-F9DF-4A5A-82E0-4DAE303BCA44}" presName="hierChild5" presStyleCnt="0"/>
      <dgm:spPr/>
      <dgm:t>
        <a:bodyPr/>
        <a:lstStyle/>
        <a:p>
          <a:endParaRPr lang="en-US"/>
        </a:p>
      </dgm:t>
    </dgm:pt>
    <dgm:pt modelId="{875D9BCE-BFBD-4D1A-8DF4-99A7A519EDA2}" type="pres">
      <dgm:prSet presAssocID="{0A3321E3-520C-42B1-BA71-625DFCABE336}" presName="hierChild3" presStyleCnt="0"/>
      <dgm:spPr/>
      <dgm:t>
        <a:bodyPr/>
        <a:lstStyle/>
        <a:p>
          <a:endParaRPr lang="en-US"/>
        </a:p>
      </dgm:t>
    </dgm:pt>
  </dgm:ptLst>
  <dgm:cxnLst>
    <dgm:cxn modelId="{24183E25-BA13-4FAF-8A92-3D0C8B8BB4AB}" srcId="{0A3321E3-520C-42B1-BA71-625DFCABE336}" destId="{688810F8-F9DF-4A5A-82E0-4DAE303BCA44}" srcOrd="1" destOrd="0" parTransId="{28B61BE9-90F9-4828-8441-AAA7EE4CFD46}" sibTransId="{01CF5F02-685F-4E8D-B57A-58968463364C}"/>
    <dgm:cxn modelId="{EEF9F2AC-6B69-406B-9261-13AE33192B6E}" type="presOf" srcId="{9F88B9D6-EF69-4848-B720-1F63C3CD3C1E}" destId="{5B7F40FE-C112-4ECF-8A18-D20ED31DA2B6}" srcOrd="0" destOrd="0" presId="urn:microsoft.com/office/officeart/2009/3/layout/HorizontalOrganizationChart"/>
    <dgm:cxn modelId="{1A8CE7F2-E284-450C-AF29-BF5CA0023056}" type="presOf" srcId="{107D6E02-3675-4B89-9B10-7062B12B7EB3}" destId="{9DCD1827-35DC-418D-A1F9-A4D1BA8030DB}" srcOrd="0" destOrd="0" presId="urn:microsoft.com/office/officeart/2009/3/layout/HorizontalOrganizationChart"/>
    <dgm:cxn modelId="{F65DD739-16E4-4F58-8BBD-CE38BFF113A2}" type="presOf" srcId="{8FD950FB-5080-41FA-9212-85D38C55C711}" destId="{B6BC20EB-9775-420A-9DAB-8E141130B190}" srcOrd="1" destOrd="0" presId="urn:microsoft.com/office/officeart/2009/3/layout/HorizontalOrganizationChart"/>
    <dgm:cxn modelId="{4072CAE1-D413-4834-B4CF-34B34C7BD399}" srcId="{D229F503-F76E-4554-8A54-79FAF39972A8}" destId="{A1E18E44-838E-4C14-9A23-02264BDACB19}" srcOrd="0" destOrd="0" parTransId="{8F0CACD2-AAED-46DD-8B48-086B11BF4E24}" sibTransId="{9C32BC9E-CEB7-40E5-92F1-C5EBDB6A00EC}"/>
    <dgm:cxn modelId="{B061E0F9-173F-4F61-9453-C7BA9695684F}" type="presOf" srcId="{48D3A08B-F23A-46BF-A0C1-D9D6B38D9763}" destId="{00D142F4-C2B4-47E8-912F-03811DF9460D}" srcOrd="1" destOrd="0" presId="urn:microsoft.com/office/officeart/2009/3/layout/HorizontalOrganizationChart"/>
    <dgm:cxn modelId="{A7E650D4-415C-434A-862A-AD0F9C740707}" type="presOf" srcId="{F95CCCB0-205F-4690-BD4A-23FC51FA3ACD}" destId="{35C1C18C-9AC2-48BB-B951-2D3A5187EB71}" srcOrd="0" destOrd="0" presId="urn:microsoft.com/office/officeart/2009/3/layout/HorizontalOrganizationChart"/>
    <dgm:cxn modelId="{AFB34CEB-DC47-4F90-9D38-37FB3F479316}" type="presOf" srcId="{9469F840-8888-41AB-87E2-7971010FF287}" destId="{E0D05172-3C62-4754-8B56-AA12537ED2A5}" srcOrd="1" destOrd="0" presId="urn:microsoft.com/office/officeart/2009/3/layout/HorizontalOrganizationChart"/>
    <dgm:cxn modelId="{8601ADFA-AF99-4C97-94B9-0DA3885D0096}" srcId="{48D3A08B-F23A-46BF-A0C1-D9D6B38D9763}" destId="{9469F840-8888-41AB-87E2-7971010FF287}" srcOrd="0" destOrd="0" parTransId="{F915D3C0-B6AF-467C-A2AD-927514D340E8}" sibTransId="{DAB797CB-46BF-4DD0-A820-B00BE41DA24D}"/>
    <dgm:cxn modelId="{938EB55F-788B-4932-9F8F-C641D9AE095F}" type="presOf" srcId="{F95CCCB0-205F-4690-BD4A-23FC51FA3ACD}" destId="{A096469B-59C9-4632-A206-667847C72DDF}" srcOrd="1" destOrd="0" presId="urn:microsoft.com/office/officeart/2009/3/layout/HorizontalOrganizationChart"/>
    <dgm:cxn modelId="{5FB2D49C-1633-4129-9C99-9EC92EA8EA7E}" type="presOf" srcId="{0B9D2DA7-424B-4CD1-9C77-0D46856E67D1}" destId="{86781B59-DB67-435E-920C-690FBF5CBA4F}" srcOrd="0" destOrd="0" presId="urn:microsoft.com/office/officeart/2009/3/layout/HorizontalOrganizationChart"/>
    <dgm:cxn modelId="{7E9BDF4E-6B23-4164-A881-C82441846B98}" srcId="{0A3321E3-520C-42B1-BA71-625DFCABE336}" destId="{36962BAA-71BE-4C5F-A64E-516D51377511}" srcOrd="0" destOrd="0" parTransId="{89702564-AD82-4AD4-A90E-AC2E0CCFF580}" sibTransId="{65491C8B-B6A5-402A-BE1E-D95208178C26}"/>
    <dgm:cxn modelId="{D7C7F04C-E6B9-4EAA-B1BA-5F63B8A80715}" type="presOf" srcId="{D003A3CC-DDC0-4F7A-BEC0-292CA4733DFF}" destId="{72D9FF60-DB14-4B46-B1D4-85FEBE8E1A0A}" srcOrd="1" destOrd="0" presId="urn:microsoft.com/office/officeart/2009/3/layout/HorizontalOrganizationChart"/>
    <dgm:cxn modelId="{E99EBB1F-2AC2-4D95-905B-1561246A114C}" type="presOf" srcId="{9469F840-8888-41AB-87E2-7971010FF287}" destId="{52F457F7-9673-40FD-9555-6832519947DB}" srcOrd="0" destOrd="0" presId="urn:microsoft.com/office/officeart/2009/3/layout/HorizontalOrganizationChart"/>
    <dgm:cxn modelId="{56FC83FF-8060-48D5-BDB5-A4B26D2949A0}" srcId="{72532D83-84C3-4EB1-843B-0BDB966E0A13}" destId="{8FD950FB-5080-41FA-9212-85D38C55C711}" srcOrd="0" destOrd="0" parTransId="{B73E7178-A919-43AD-AA7F-207D07A540CD}" sibTransId="{C1BB8FF8-292A-4508-9340-142FD7EF15BA}"/>
    <dgm:cxn modelId="{55B06970-5058-478C-ABEC-DAE943B62EB6}" type="presOf" srcId="{322F166D-1F89-4AD2-90F5-0B62D676778B}" destId="{406467A8-F8E0-4D8C-8CC3-B5D716ABEFA6}" srcOrd="0" destOrd="0" presId="urn:microsoft.com/office/officeart/2009/3/layout/HorizontalOrganizationChart"/>
    <dgm:cxn modelId="{ED135ECF-2B53-479A-B781-AF33651F99B5}" type="presOf" srcId="{BEC0C4ED-940A-45FF-81DB-8FED86041FA9}" destId="{BDBC7810-706F-4DE9-84CD-59720F891EFD}" srcOrd="1" destOrd="0" presId="urn:microsoft.com/office/officeart/2009/3/layout/HorizontalOrganizationChart"/>
    <dgm:cxn modelId="{F375FEFF-65C8-41B8-8513-8F1D196CBD4F}" srcId="{688810F8-F9DF-4A5A-82E0-4DAE303BCA44}" destId="{72532D83-84C3-4EB1-843B-0BDB966E0A13}" srcOrd="2" destOrd="0" parTransId="{0B9D2DA7-424B-4CD1-9C77-0D46856E67D1}" sibTransId="{F5F627E7-C567-430F-B00B-4092A7DB0433}"/>
    <dgm:cxn modelId="{B4C407B4-6B28-48AC-93F1-636C8210B5FA}" type="presOf" srcId="{0A3321E3-520C-42B1-BA71-625DFCABE336}" destId="{981B2F18-07AD-498D-8CE0-690D4F418188}" srcOrd="0" destOrd="0" presId="urn:microsoft.com/office/officeart/2009/3/layout/HorizontalOrganizationChart"/>
    <dgm:cxn modelId="{B16E1FBB-0EFA-432C-86A5-028B0B349C79}" type="presOf" srcId="{322F166D-1F89-4AD2-90F5-0B62D676778B}" destId="{A248972B-6E81-43D0-B513-5BEB1526ADC1}" srcOrd="1" destOrd="0" presId="urn:microsoft.com/office/officeart/2009/3/layout/HorizontalOrganizationChart"/>
    <dgm:cxn modelId="{23644EF9-6B89-4B1E-ADD8-B3E6B05C1967}" type="presOf" srcId="{1D89B585-B7DF-4A9C-B8FC-39AA8FD91A95}" destId="{3E5F2E3B-A8E7-4B26-BC92-EAC715F68882}" srcOrd="0" destOrd="0" presId="urn:microsoft.com/office/officeart/2009/3/layout/HorizontalOrganizationChart"/>
    <dgm:cxn modelId="{2DB5460D-A607-42AD-A77D-3A5322459594}" type="presOf" srcId="{FCBACD26-67AF-4B1C-845D-C93BD3338AA2}" destId="{2A4307B6-2EA0-4672-BA66-EB402CE0035F}" srcOrd="0" destOrd="0" presId="urn:microsoft.com/office/officeart/2009/3/layout/HorizontalOrganizationChart"/>
    <dgm:cxn modelId="{470DB6F4-3A87-43FE-9813-F0E0C90DB0CB}" type="presOf" srcId="{EA2F6433-F7D3-4EA9-85C5-4B5B59511C20}" destId="{B8B8CB9A-84A9-41C3-A639-F7B222BFF371}" srcOrd="0" destOrd="0" presId="urn:microsoft.com/office/officeart/2009/3/layout/HorizontalOrganizationChart"/>
    <dgm:cxn modelId="{7F9E2D35-9463-44C3-B820-F895FC498046}" type="presOf" srcId="{0A3321E3-520C-42B1-BA71-625DFCABE336}" destId="{0D491A53-11A9-474E-A284-01A00DD0F7C6}" srcOrd="1" destOrd="0" presId="urn:microsoft.com/office/officeart/2009/3/layout/HorizontalOrganizationChart"/>
    <dgm:cxn modelId="{DE99A136-7DF9-47DE-A6E0-B7C70878511E}" type="presOf" srcId="{BEC0C4ED-940A-45FF-81DB-8FED86041FA9}" destId="{B2E18B2A-7932-405B-AE8B-5B986D23A310}" srcOrd="0" destOrd="0" presId="urn:microsoft.com/office/officeart/2009/3/layout/HorizontalOrganizationChart"/>
    <dgm:cxn modelId="{3F903B77-6C7A-4D6F-B015-2C559DE3BAA9}" type="presOf" srcId="{7F5139EA-42DC-4EA6-9F75-D35D0DFAE5F5}" destId="{8B82CB5D-A3F2-4FDA-893B-75ECDCD21150}" srcOrd="0" destOrd="0" presId="urn:microsoft.com/office/officeart/2009/3/layout/HorizontalOrganizationChart"/>
    <dgm:cxn modelId="{CE80BAD7-607E-4F52-A582-D272157E7F00}" type="presOf" srcId="{688810F8-F9DF-4A5A-82E0-4DAE303BCA44}" destId="{C5CD4D8A-4451-417B-B523-53F861F2F51E}" srcOrd="1" destOrd="0" presId="urn:microsoft.com/office/officeart/2009/3/layout/HorizontalOrganizationChart"/>
    <dgm:cxn modelId="{56747F98-DB30-487C-8E1A-B6F6AB3AEFEA}" type="presOf" srcId="{FA493EFC-1ADB-4140-901C-CBA49106651A}" destId="{7E5A36A0-A062-4D6D-9A2E-7E8436CA8F45}" srcOrd="1" destOrd="0" presId="urn:microsoft.com/office/officeart/2009/3/layout/HorizontalOrganizationChart"/>
    <dgm:cxn modelId="{27230893-09DA-4DA8-9BCC-ED17B6414C13}" srcId="{1D89B585-B7DF-4A9C-B8FC-39AA8FD91A95}" destId="{0A3321E3-520C-42B1-BA71-625DFCABE336}" srcOrd="0" destOrd="0" parTransId="{EFAF190F-2DE2-4AB2-B7AB-0960E7802C8F}" sibTransId="{5D3DA3C1-8DED-4A84-9F6C-EABDCA9922BC}"/>
    <dgm:cxn modelId="{7116DEBB-3357-4F76-8929-D81E16164897}" srcId="{322F166D-1F89-4AD2-90F5-0B62D676778B}" destId="{107D6E02-3675-4B89-9B10-7062B12B7EB3}" srcOrd="0" destOrd="0" parTransId="{7F5139EA-42DC-4EA6-9F75-D35D0DFAE5F5}" sibTransId="{02FBFD67-1299-4261-BEB9-C211B591485C}"/>
    <dgm:cxn modelId="{B0EEC205-1A31-454C-A502-EC75C082D648}" type="presOf" srcId="{176999C8-28D5-48F9-9E43-3645109D39A7}" destId="{0FBA1DBB-847F-4FC3-95C0-A78A300773FC}" srcOrd="1" destOrd="0" presId="urn:microsoft.com/office/officeart/2009/3/layout/HorizontalOrganizationChart"/>
    <dgm:cxn modelId="{63CE3E0F-2DCC-4649-B526-EC800ABE48BE}" type="presOf" srcId="{176999C8-28D5-48F9-9E43-3645109D39A7}" destId="{F2E91DF5-4D01-4567-85F9-377E6E5179C5}" srcOrd="0" destOrd="0" presId="urn:microsoft.com/office/officeart/2009/3/layout/HorizontalOrganizationChart"/>
    <dgm:cxn modelId="{D8011481-BB7C-4757-9901-393972577D02}" type="presOf" srcId="{F915D3C0-B6AF-467C-A2AD-927514D340E8}" destId="{0AB023D1-3BC6-4E31-BC55-58590F62EF35}" srcOrd="0" destOrd="0" presId="urn:microsoft.com/office/officeart/2009/3/layout/HorizontalOrganizationChart"/>
    <dgm:cxn modelId="{2210F9CB-EFDA-43AF-9A0E-8063BD32C3C9}" type="presOf" srcId="{89702564-AD82-4AD4-A90E-AC2E0CCFF580}" destId="{050ECCF6-DE7E-4DDE-9A57-4FC79820FB7D}" srcOrd="0" destOrd="0" presId="urn:microsoft.com/office/officeart/2009/3/layout/HorizontalOrganizationChart"/>
    <dgm:cxn modelId="{1DC3EAF6-8B8A-458E-86FD-F8E05FF06CD8}" type="presOf" srcId="{FA493EFC-1ADB-4140-901C-CBA49106651A}" destId="{2D89C963-F51B-49DF-9AD6-27C19E71997D}" srcOrd="0" destOrd="0" presId="urn:microsoft.com/office/officeart/2009/3/layout/HorizontalOrganizationChart"/>
    <dgm:cxn modelId="{BE358EE2-7A54-41E2-831D-4F9576A22CC8}" type="presOf" srcId="{72532D83-84C3-4EB1-843B-0BDB966E0A13}" destId="{FF7DD175-9601-42C4-9B74-4DF1246EBC73}" srcOrd="1" destOrd="0" presId="urn:microsoft.com/office/officeart/2009/3/layout/HorizontalOrganizationChart"/>
    <dgm:cxn modelId="{8F5D9914-498E-42F0-95D1-3FB1B67409BF}" type="presOf" srcId="{8F0CACD2-AAED-46DD-8B48-086B11BF4E24}" destId="{57E49E69-2E12-4BCF-8AD3-B6DB672FE156}" srcOrd="0" destOrd="0" presId="urn:microsoft.com/office/officeart/2009/3/layout/HorizontalOrganizationChart"/>
    <dgm:cxn modelId="{27412D7F-B6CA-41B3-9E52-3E32F5159167}" srcId="{688810F8-F9DF-4A5A-82E0-4DAE303BCA44}" destId="{322F166D-1F89-4AD2-90F5-0B62D676778B}" srcOrd="1" destOrd="0" parTransId="{6A8736BE-175C-42C9-AE44-92955534B947}" sibTransId="{8AE2DC3E-AAF2-48DF-B808-FCC8AE91B4FF}"/>
    <dgm:cxn modelId="{2C2D1949-53A5-463B-8056-879171953F51}" type="presOf" srcId="{B73E7178-A919-43AD-AA7F-207D07A540CD}" destId="{26819E6A-F18F-4C08-8110-B65D499A333A}" srcOrd="0" destOrd="0" presId="urn:microsoft.com/office/officeart/2009/3/layout/HorizontalOrganizationChart"/>
    <dgm:cxn modelId="{01388A10-138F-4B31-B0AB-FBABC090835A}" type="presOf" srcId="{72532D83-84C3-4EB1-843B-0BDB966E0A13}" destId="{50077070-BC83-491D-B0F3-3A15D0F34A84}" srcOrd="0" destOrd="0" presId="urn:microsoft.com/office/officeart/2009/3/layout/HorizontalOrganizationChart"/>
    <dgm:cxn modelId="{378B32CF-1625-4951-8BDD-93AF5D9AAB64}" type="presOf" srcId="{107D6E02-3675-4B89-9B10-7062B12B7EB3}" destId="{BBB7FB18-8955-420C-A120-E212DC87AC47}" srcOrd="1" destOrd="0" presId="urn:microsoft.com/office/officeart/2009/3/layout/HorizontalOrganizationChart"/>
    <dgm:cxn modelId="{B5D47803-1991-41DA-BB42-FBEF349794D6}" type="presOf" srcId="{13B6DA68-3551-4502-9D8F-521774E523D5}" destId="{168213D3-3CAB-4E45-BCAC-C4C46F80B82F}" srcOrd="0" destOrd="0" presId="urn:microsoft.com/office/officeart/2009/3/layout/HorizontalOrganizationChart"/>
    <dgm:cxn modelId="{EECD58BA-6D94-4B6C-B1DE-3C84353ED62B}" type="presOf" srcId="{28B61BE9-90F9-4828-8441-AAA7EE4CFD46}" destId="{C5FEBE0A-53F9-44CE-9E1C-25DB1BA57878}" srcOrd="0" destOrd="0" presId="urn:microsoft.com/office/officeart/2009/3/layout/HorizontalOrganizationChart"/>
    <dgm:cxn modelId="{944A3E63-2F79-4994-B5D1-5595694CF0E5}" type="presOf" srcId="{D229F503-F76E-4554-8A54-79FAF39972A8}" destId="{E797509E-93BA-4ADF-98A6-F94577AD45D1}" srcOrd="0" destOrd="0" presId="urn:microsoft.com/office/officeart/2009/3/layout/HorizontalOrganizationChart"/>
    <dgm:cxn modelId="{D31C4585-2CAB-4C56-B4CA-2C3E36B9B1B4}" type="presOf" srcId="{A1E18E44-838E-4C14-9A23-02264BDACB19}" destId="{D296561B-26EC-4AB7-8B0F-BA75A75A5673}" srcOrd="0" destOrd="0" presId="urn:microsoft.com/office/officeart/2009/3/layout/HorizontalOrganizationChart"/>
    <dgm:cxn modelId="{FE5F8592-BC0D-4C78-A360-8AD9C1D0FF9F}" type="presOf" srcId="{A3D71005-D9EF-4B21-98F7-96FD2C71FCE7}" destId="{EDA09B8A-F18E-41AE-9188-50F0BDA70893}" srcOrd="0" destOrd="0" presId="urn:microsoft.com/office/officeart/2009/3/layout/HorizontalOrganizationChart"/>
    <dgm:cxn modelId="{3594207B-3917-4C7C-8B08-C86692300349}" type="presOf" srcId="{688810F8-F9DF-4A5A-82E0-4DAE303BCA44}" destId="{55836DBD-6B15-4D8C-A222-A3345ACEDE12}" srcOrd="0" destOrd="0" presId="urn:microsoft.com/office/officeart/2009/3/layout/HorizontalOrganizationChart"/>
    <dgm:cxn modelId="{F3BB5DC4-784D-4CF2-AD71-1DA9F3520C8D}" srcId="{688810F8-F9DF-4A5A-82E0-4DAE303BCA44}" destId="{176999C8-28D5-48F9-9E43-3645109D39A7}" srcOrd="4" destOrd="0" parTransId="{907760F5-4C84-422B-AC57-EECFB6CFEA84}" sibTransId="{57B9B2F5-9CDE-47F6-BA3C-3933CA88E45A}"/>
    <dgm:cxn modelId="{A7537065-C5DB-4CBF-B92E-71693CE31D64}" type="presOf" srcId="{907760F5-4C84-422B-AC57-EECFB6CFEA84}" destId="{4E59110D-5B92-4A91-A6D0-AD4E433DDB96}" srcOrd="0" destOrd="0" presId="urn:microsoft.com/office/officeart/2009/3/layout/HorizontalOrganizationChart"/>
    <dgm:cxn modelId="{2A19DED0-C410-462F-83A6-E1AA5BDDD383}" srcId="{36962BAA-71BE-4C5F-A64E-516D51377511}" destId="{F95CCCB0-205F-4690-BD4A-23FC51FA3ACD}" srcOrd="0" destOrd="0" parTransId="{9F88B9D6-EF69-4848-B720-1F63C3CD3C1E}" sibTransId="{2C71A5EE-3360-48B9-B599-B76CC085C83F}"/>
    <dgm:cxn modelId="{A271CA1B-45F8-40C2-9CB6-7842E99D77C3}" type="presOf" srcId="{CE089C8E-DB8B-46D6-ADF0-9B9955312113}" destId="{C99A5C1B-6DDB-4C54-9C60-3E3E8E7592EA}" srcOrd="0" destOrd="0" presId="urn:microsoft.com/office/officeart/2009/3/layout/HorizontalOrganizationChart"/>
    <dgm:cxn modelId="{E362C132-2984-4B3A-84BF-CC099ED6FA10}" type="presOf" srcId="{65E7F96D-F4EF-4B9A-9FB9-476A53968745}" destId="{E7A6315A-8FDB-4F60-88D8-276D2A8BF232}" srcOrd="1" destOrd="0" presId="urn:microsoft.com/office/officeart/2009/3/layout/HorizontalOrganizationChart"/>
    <dgm:cxn modelId="{B51C4A3F-3FD1-4A4E-8B3C-BC87DACFA703}" type="presOf" srcId="{48D3A08B-F23A-46BF-A0C1-D9D6B38D9763}" destId="{260123A5-CE30-4727-A546-6AF922E7DA50}" srcOrd="0" destOrd="0" presId="urn:microsoft.com/office/officeart/2009/3/layout/HorizontalOrganizationChart"/>
    <dgm:cxn modelId="{0AF204D2-67BE-4D28-A584-475ACC129C02}" srcId="{F95CCCB0-205F-4690-BD4A-23FC51FA3ACD}" destId="{BEC0C4ED-940A-45FF-81DB-8FED86041FA9}" srcOrd="0" destOrd="0" parTransId="{FCBACD26-67AF-4B1C-845D-C93BD3338AA2}" sibTransId="{4E49AE85-16B7-4490-83DE-EED34D7344BC}"/>
    <dgm:cxn modelId="{5449E6EB-1FAB-4DFD-B935-CD9B05F1A34F}" srcId="{FA493EFC-1ADB-4140-901C-CBA49106651A}" destId="{D003A3CC-DDC0-4F7A-BEC0-292CA4733DFF}" srcOrd="0" destOrd="0" parTransId="{CE089C8E-DB8B-46D6-ADF0-9B9955312113}" sibTransId="{976252BB-C489-4038-911F-F42FE3940654}"/>
    <dgm:cxn modelId="{5D3426C3-4EB8-4063-896B-4ABCAA853EC0}" type="presOf" srcId="{6A8736BE-175C-42C9-AE44-92955534B947}" destId="{86057EBD-2E2E-4DEC-AB47-C15FD76911D0}" srcOrd="0" destOrd="0" presId="urn:microsoft.com/office/officeart/2009/3/layout/HorizontalOrganizationChart"/>
    <dgm:cxn modelId="{F1994D96-74D7-43AC-9EBB-65AF5A043FB5}" type="presOf" srcId="{D003A3CC-DDC0-4F7A-BEC0-292CA4733DFF}" destId="{F62EA817-F775-4255-ACC5-BF348058DB40}" srcOrd="0" destOrd="0" presId="urn:microsoft.com/office/officeart/2009/3/layout/HorizontalOrganizationChart"/>
    <dgm:cxn modelId="{E32C3C46-5D32-49D4-8E94-4BC62B5C9AAF}" srcId="{688810F8-F9DF-4A5A-82E0-4DAE303BCA44}" destId="{FA493EFC-1ADB-4140-901C-CBA49106651A}" srcOrd="0" destOrd="0" parTransId="{A3D71005-D9EF-4B21-98F7-96FD2C71FCE7}" sibTransId="{3529720A-7C61-43CE-ADA3-89A1E22FA7D0}"/>
    <dgm:cxn modelId="{2C67A116-ACB7-4A05-B7BE-1BE1B8A32CE1}" type="presOf" srcId="{36962BAA-71BE-4C5F-A64E-516D51377511}" destId="{EDC7D8CF-A55E-4F03-BFC6-96786D6FC803}" srcOrd="1" destOrd="0" presId="urn:microsoft.com/office/officeart/2009/3/layout/HorizontalOrganizationChart"/>
    <dgm:cxn modelId="{775C78A0-5B80-40E1-891F-768574F1B339}" srcId="{36962BAA-71BE-4C5F-A64E-516D51377511}" destId="{48D3A08B-F23A-46BF-A0C1-D9D6B38D9763}" srcOrd="1" destOrd="0" parTransId="{EA2F6433-F7D3-4EA9-85C5-4B5B59511C20}" sibTransId="{3155DD15-5CB0-437F-875D-FDDDE5B0C5A7}"/>
    <dgm:cxn modelId="{25971EBB-63EC-4BE0-98B0-E709B42FFF91}" srcId="{176999C8-28D5-48F9-9E43-3645109D39A7}" destId="{65E7F96D-F4EF-4B9A-9FB9-476A53968745}" srcOrd="0" destOrd="0" parTransId="{5F85E6B1-91E8-41F3-9D2E-08D0D382C3AE}" sibTransId="{14D8FC19-E24C-47FA-889C-E805402A5624}"/>
    <dgm:cxn modelId="{54C7D74A-C3FE-4A62-A667-826E6A2669FF}" srcId="{688810F8-F9DF-4A5A-82E0-4DAE303BCA44}" destId="{D229F503-F76E-4554-8A54-79FAF39972A8}" srcOrd="3" destOrd="0" parTransId="{13B6DA68-3551-4502-9D8F-521774E523D5}" sibTransId="{A5B6B304-6255-423B-957C-E0FE302EE9D5}"/>
    <dgm:cxn modelId="{BCEF1FF9-6DF0-4CB8-9FC4-4D36CA323C3E}" type="presOf" srcId="{65E7F96D-F4EF-4B9A-9FB9-476A53968745}" destId="{A6082BEC-DCF0-4BFE-925D-B113D528B790}" srcOrd="0" destOrd="0" presId="urn:microsoft.com/office/officeart/2009/3/layout/HorizontalOrganizationChart"/>
    <dgm:cxn modelId="{4D922687-8523-46FF-9553-4CE3E9949D0F}" type="presOf" srcId="{D229F503-F76E-4554-8A54-79FAF39972A8}" destId="{B1826785-22A4-40A7-8B5A-A0EB833870E3}" srcOrd="1" destOrd="0" presId="urn:microsoft.com/office/officeart/2009/3/layout/HorizontalOrganizationChart"/>
    <dgm:cxn modelId="{64BB2096-A8C3-4FA7-A42F-D3E0ECE93346}" type="presOf" srcId="{8FD950FB-5080-41FA-9212-85D38C55C711}" destId="{61ACE633-4363-4CA9-9670-9FA9E3FA3C48}" srcOrd="0" destOrd="0" presId="urn:microsoft.com/office/officeart/2009/3/layout/HorizontalOrganizationChart"/>
    <dgm:cxn modelId="{AC79418F-5E57-4152-8809-E5641BA9B806}" type="presOf" srcId="{A1E18E44-838E-4C14-9A23-02264BDACB19}" destId="{3E634E61-36ED-4673-AF62-6320D955BE6F}" srcOrd="1" destOrd="0" presId="urn:microsoft.com/office/officeart/2009/3/layout/HorizontalOrganizationChart"/>
    <dgm:cxn modelId="{17E952CA-BFB2-416F-BFFC-1C118CD3C701}" type="presOf" srcId="{5F85E6B1-91E8-41F3-9D2E-08D0D382C3AE}" destId="{04EF3E31-3E85-4024-8B0F-C35AC7D77E38}" srcOrd="0" destOrd="0" presId="urn:microsoft.com/office/officeart/2009/3/layout/HorizontalOrganizationChart"/>
    <dgm:cxn modelId="{FCB8B8FB-072A-4E95-AAFB-3F18828BE786}" type="presOf" srcId="{36962BAA-71BE-4C5F-A64E-516D51377511}" destId="{0B368592-E3BE-41A0-B13F-EBA938B0534F}" srcOrd="0" destOrd="0" presId="urn:microsoft.com/office/officeart/2009/3/layout/HorizontalOrganizationChart"/>
    <dgm:cxn modelId="{FF2943D7-9EC6-4238-9A65-D6291D64D5FA}" type="presParOf" srcId="{3E5F2E3B-A8E7-4B26-BC92-EAC715F68882}" destId="{5B8D4A2D-5A05-4480-9354-6336F54092B0}" srcOrd="0" destOrd="0" presId="urn:microsoft.com/office/officeart/2009/3/layout/HorizontalOrganizationChart"/>
    <dgm:cxn modelId="{9227BDC8-0CF2-41F8-862F-FB88F503B1B6}" type="presParOf" srcId="{5B8D4A2D-5A05-4480-9354-6336F54092B0}" destId="{1ADB5BF3-4D42-4626-867A-005CB5B8412F}" srcOrd="0" destOrd="0" presId="urn:microsoft.com/office/officeart/2009/3/layout/HorizontalOrganizationChart"/>
    <dgm:cxn modelId="{561645FC-51A8-4AB1-9230-31FC9A728C27}" type="presParOf" srcId="{1ADB5BF3-4D42-4626-867A-005CB5B8412F}" destId="{981B2F18-07AD-498D-8CE0-690D4F418188}" srcOrd="0" destOrd="0" presId="urn:microsoft.com/office/officeart/2009/3/layout/HorizontalOrganizationChart"/>
    <dgm:cxn modelId="{B1972067-EE06-440A-92CF-08DE847E8EB5}" type="presParOf" srcId="{1ADB5BF3-4D42-4626-867A-005CB5B8412F}" destId="{0D491A53-11A9-474E-A284-01A00DD0F7C6}" srcOrd="1" destOrd="0" presId="urn:microsoft.com/office/officeart/2009/3/layout/HorizontalOrganizationChart"/>
    <dgm:cxn modelId="{80C9D85B-09AD-4927-8B07-BBBA55280FB3}" type="presParOf" srcId="{5B8D4A2D-5A05-4480-9354-6336F54092B0}" destId="{BB25D872-FAF0-4FDE-9F3D-94321CA3A4B6}" srcOrd="1" destOrd="0" presId="urn:microsoft.com/office/officeart/2009/3/layout/HorizontalOrganizationChart"/>
    <dgm:cxn modelId="{4650827A-097D-4C6E-AAD2-3A3874F6FAC8}" type="presParOf" srcId="{BB25D872-FAF0-4FDE-9F3D-94321CA3A4B6}" destId="{050ECCF6-DE7E-4DDE-9A57-4FC79820FB7D}" srcOrd="0" destOrd="0" presId="urn:microsoft.com/office/officeart/2009/3/layout/HorizontalOrganizationChart"/>
    <dgm:cxn modelId="{F22DBC2C-6E23-483A-863D-9F4E0C932F49}" type="presParOf" srcId="{BB25D872-FAF0-4FDE-9F3D-94321CA3A4B6}" destId="{0879F4B1-5135-45DC-90D1-2384CD8D35DC}" srcOrd="1" destOrd="0" presId="urn:microsoft.com/office/officeart/2009/3/layout/HorizontalOrganizationChart"/>
    <dgm:cxn modelId="{EDEBD298-CC77-4CC7-B297-C28EBD8590BF}" type="presParOf" srcId="{0879F4B1-5135-45DC-90D1-2384CD8D35DC}" destId="{51CF1496-0A2E-4D33-B3FC-B4F540C2125C}" srcOrd="0" destOrd="0" presId="urn:microsoft.com/office/officeart/2009/3/layout/HorizontalOrganizationChart"/>
    <dgm:cxn modelId="{05F8ACEE-0FEF-4F91-9180-6C1FE19BDF11}" type="presParOf" srcId="{51CF1496-0A2E-4D33-B3FC-B4F540C2125C}" destId="{0B368592-E3BE-41A0-B13F-EBA938B0534F}" srcOrd="0" destOrd="0" presId="urn:microsoft.com/office/officeart/2009/3/layout/HorizontalOrganizationChart"/>
    <dgm:cxn modelId="{412765D8-5B36-4655-89F7-99A580E7007C}" type="presParOf" srcId="{51CF1496-0A2E-4D33-B3FC-B4F540C2125C}" destId="{EDC7D8CF-A55E-4F03-BFC6-96786D6FC803}" srcOrd="1" destOrd="0" presId="urn:microsoft.com/office/officeart/2009/3/layout/HorizontalOrganizationChart"/>
    <dgm:cxn modelId="{93E33AC5-D8A4-494D-A0B5-E1ED47F5AFF5}" type="presParOf" srcId="{0879F4B1-5135-45DC-90D1-2384CD8D35DC}" destId="{9442499D-A5F8-45EA-A8B6-64911F241F43}" srcOrd="1" destOrd="0" presId="urn:microsoft.com/office/officeart/2009/3/layout/HorizontalOrganizationChart"/>
    <dgm:cxn modelId="{09928556-4652-42BB-8FBB-5B262E4724D9}" type="presParOf" srcId="{9442499D-A5F8-45EA-A8B6-64911F241F43}" destId="{5B7F40FE-C112-4ECF-8A18-D20ED31DA2B6}" srcOrd="0" destOrd="0" presId="urn:microsoft.com/office/officeart/2009/3/layout/HorizontalOrganizationChart"/>
    <dgm:cxn modelId="{B7BF3708-EC84-4C93-AD16-82C53D4EC9E4}" type="presParOf" srcId="{9442499D-A5F8-45EA-A8B6-64911F241F43}" destId="{07D0FD5E-2A8F-4F94-B8EE-341CBE5F2F56}" srcOrd="1" destOrd="0" presId="urn:microsoft.com/office/officeart/2009/3/layout/HorizontalOrganizationChart"/>
    <dgm:cxn modelId="{B6C84BF4-5F76-4AB2-8396-0E56A787FB47}" type="presParOf" srcId="{07D0FD5E-2A8F-4F94-B8EE-341CBE5F2F56}" destId="{77C12D1D-18C5-452E-944C-E57B41CF5B36}" srcOrd="0" destOrd="0" presId="urn:microsoft.com/office/officeart/2009/3/layout/HorizontalOrganizationChart"/>
    <dgm:cxn modelId="{3993D393-7775-45FB-B45C-1A11E5E1BA25}" type="presParOf" srcId="{77C12D1D-18C5-452E-944C-E57B41CF5B36}" destId="{35C1C18C-9AC2-48BB-B951-2D3A5187EB71}" srcOrd="0" destOrd="0" presId="urn:microsoft.com/office/officeart/2009/3/layout/HorizontalOrganizationChart"/>
    <dgm:cxn modelId="{6B38B5B4-EEBE-4E9B-BA3C-ABC6E6002517}" type="presParOf" srcId="{77C12D1D-18C5-452E-944C-E57B41CF5B36}" destId="{A096469B-59C9-4632-A206-667847C72DDF}" srcOrd="1" destOrd="0" presId="urn:microsoft.com/office/officeart/2009/3/layout/HorizontalOrganizationChart"/>
    <dgm:cxn modelId="{5444FA56-9105-4E35-96FF-45923B016AD8}" type="presParOf" srcId="{07D0FD5E-2A8F-4F94-B8EE-341CBE5F2F56}" destId="{B36E6966-B875-468F-BE49-A3B1A872880B}" srcOrd="1" destOrd="0" presId="urn:microsoft.com/office/officeart/2009/3/layout/HorizontalOrganizationChart"/>
    <dgm:cxn modelId="{5C25E437-DDD0-4C3F-AB3F-F7AD58A5C896}" type="presParOf" srcId="{B36E6966-B875-468F-BE49-A3B1A872880B}" destId="{2A4307B6-2EA0-4672-BA66-EB402CE0035F}" srcOrd="0" destOrd="0" presId="urn:microsoft.com/office/officeart/2009/3/layout/HorizontalOrganizationChart"/>
    <dgm:cxn modelId="{AB932C20-1B75-45A1-B7A1-ACC634E1E9F1}" type="presParOf" srcId="{B36E6966-B875-468F-BE49-A3B1A872880B}" destId="{A196F7ED-D061-450A-805C-AB7A65561338}" srcOrd="1" destOrd="0" presId="urn:microsoft.com/office/officeart/2009/3/layout/HorizontalOrganizationChart"/>
    <dgm:cxn modelId="{9AD2696A-1A0C-42EB-A1BA-6DBE005535B5}" type="presParOf" srcId="{A196F7ED-D061-450A-805C-AB7A65561338}" destId="{258C4FDF-E067-4706-B23D-1384CA721647}" srcOrd="0" destOrd="0" presId="urn:microsoft.com/office/officeart/2009/3/layout/HorizontalOrganizationChart"/>
    <dgm:cxn modelId="{F4D40666-6271-4235-9250-F20CBB4BB9B3}" type="presParOf" srcId="{258C4FDF-E067-4706-B23D-1384CA721647}" destId="{B2E18B2A-7932-405B-AE8B-5B986D23A310}" srcOrd="0" destOrd="0" presId="urn:microsoft.com/office/officeart/2009/3/layout/HorizontalOrganizationChart"/>
    <dgm:cxn modelId="{F4EB28DD-2E56-40F6-A422-BEC9E388A754}" type="presParOf" srcId="{258C4FDF-E067-4706-B23D-1384CA721647}" destId="{BDBC7810-706F-4DE9-84CD-59720F891EFD}" srcOrd="1" destOrd="0" presId="urn:microsoft.com/office/officeart/2009/3/layout/HorizontalOrganizationChart"/>
    <dgm:cxn modelId="{DB18264D-1630-42C8-8388-40715E9ED7C2}" type="presParOf" srcId="{A196F7ED-D061-450A-805C-AB7A65561338}" destId="{40408065-C27F-478A-9CB4-A45A7D87636D}" srcOrd="1" destOrd="0" presId="urn:microsoft.com/office/officeart/2009/3/layout/HorizontalOrganizationChart"/>
    <dgm:cxn modelId="{B6C17280-FFA4-4532-9D1D-E16DDAAB721D}" type="presParOf" srcId="{A196F7ED-D061-450A-805C-AB7A65561338}" destId="{81F9EB5B-E1A6-47BD-AEC2-C0FEB75DDD7D}" srcOrd="2" destOrd="0" presId="urn:microsoft.com/office/officeart/2009/3/layout/HorizontalOrganizationChart"/>
    <dgm:cxn modelId="{083DA4C2-C936-42CB-B164-E3636B74CA66}" type="presParOf" srcId="{07D0FD5E-2A8F-4F94-B8EE-341CBE5F2F56}" destId="{51FC9B47-A89C-4DB2-8F55-92D66AA71617}" srcOrd="2" destOrd="0" presId="urn:microsoft.com/office/officeart/2009/3/layout/HorizontalOrganizationChart"/>
    <dgm:cxn modelId="{B19550A1-A9CB-4299-A74A-33E082D0ABF2}" type="presParOf" srcId="{9442499D-A5F8-45EA-A8B6-64911F241F43}" destId="{B8B8CB9A-84A9-41C3-A639-F7B222BFF371}" srcOrd="2" destOrd="0" presId="urn:microsoft.com/office/officeart/2009/3/layout/HorizontalOrganizationChart"/>
    <dgm:cxn modelId="{BE07C0F4-196C-436A-920D-B0D771C97488}" type="presParOf" srcId="{9442499D-A5F8-45EA-A8B6-64911F241F43}" destId="{6A5212BD-BDCD-499C-A2EB-E9D86B2B46F4}" srcOrd="3" destOrd="0" presId="urn:microsoft.com/office/officeart/2009/3/layout/HorizontalOrganizationChart"/>
    <dgm:cxn modelId="{1DDE7CF3-D88B-4F40-B377-3BD90DBDE054}" type="presParOf" srcId="{6A5212BD-BDCD-499C-A2EB-E9D86B2B46F4}" destId="{058911A4-C7EC-48F3-B88E-0D21B6B4B6F2}" srcOrd="0" destOrd="0" presId="urn:microsoft.com/office/officeart/2009/3/layout/HorizontalOrganizationChart"/>
    <dgm:cxn modelId="{6DF12B85-1CFE-45C7-8EFF-B78C7C586AB7}" type="presParOf" srcId="{058911A4-C7EC-48F3-B88E-0D21B6B4B6F2}" destId="{260123A5-CE30-4727-A546-6AF922E7DA50}" srcOrd="0" destOrd="0" presId="urn:microsoft.com/office/officeart/2009/3/layout/HorizontalOrganizationChart"/>
    <dgm:cxn modelId="{64049F89-F4D4-400F-857F-46EDA841F568}" type="presParOf" srcId="{058911A4-C7EC-48F3-B88E-0D21B6B4B6F2}" destId="{00D142F4-C2B4-47E8-912F-03811DF9460D}" srcOrd="1" destOrd="0" presId="urn:microsoft.com/office/officeart/2009/3/layout/HorizontalOrganizationChart"/>
    <dgm:cxn modelId="{34732DF1-F2BA-4E3C-8A47-A879688A6C49}" type="presParOf" srcId="{6A5212BD-BDCD-499C-A2EB-E9D86B2B46F4}" destId="{6D657A2E-AD72-40FD-94A7-3A7B79C81D46}" srcOrd="1" destOrd="0" presId="urn:microsoft.com/office/officeart/2009/3/layout/HorizontalOrganizationChart"/>
    <dgm:cxn modelId="{A2BA3CF6-4C5F-4E1A-A618-4699E92F8C08}" type="presParOf" srcId="{6D657A2E-AD72-40FD-94A7-3A7B79C81D46}" destId="{0AB023D1-3BC6-4E31-BC55-58590F62EF35}" srcOrd="0" destOrd="0" presId="urn:microsoft.com/office/officeart/2009/3/layout/HorizontalOrganizationChart"/>
    <dgm:cxn modelId="{53D543A0-FC08-4DBC-AFB0-CF7D9E3E58E4}" type="presParOf" srcId="{6D657A2E-AD72-40FD-94A7-3A7B79C81D46}" destId="{099FCDD9-DA34-4313-8089-416CE05FDA68}" srcOrd="1" destOrd="0" presId="urn:microsoft.com/office/officeart/2009/3/layout/HorizontalOrganizationChart"/>
    <dgm:cxn modelId="{8A947D1F-1D27-4225-89E8-7FC49BEA1F6C}" type="presParOf" srcId="{099FCDD9-DA34-4313-8089-416CE05FDA68}" destId="{CFA745B1-C0FA-47EC-BCE4-532B656D8527}" srcOrd="0" destOrd="0" presId="urn:microsoft.com/office/officeart/2009/3/layout/HorizontalOrganizationChart"/>
    <dgm:cxn modelId="{7C2C407D-16DD-4063-AF49-2F0953CF5980}" type="presParOf" srcId="{CFA745B1-C0FA-47EC-BCE4-532B656D8527}" destId="{52F457F7-9673-40FD-9555-6832519947DB}" srcOrd="0" destOrd="0" presId="urn:microsoft.com/office/officeart/2009/3/layout/HorizontalOrganizationChart"/>
    <dgm:cxn modelId="{45C55265-2B08-417D-AE48-F2C335F8E052}" type="presParOf" srcId="{CFA745B1-C0FA-47EC-BCE4-532B656D8527}" destId="{E0D05172-3C62-4754-8B56-AA12537ED2A5}" srcOrd="1" destOrd="0" presId="urn:microsoft.com/office/officeart/2009/3/layout/HorizontalOrganizationChart"/>
    <dgm:cxn modelId="{B301EB86-6826-4E09-8371-9F48CAE4B19E}" type="presParOf" srcId="{099FCDD9-DA34-4313-8089-416CE05FDA68}" destId="{BC52E119-0F7E-4684-9648-A41F215E3BB7}" srcOrd="1" destOrd="0" presId="urn:microsoft.com/office/officeart/2009/3/layout/HorizontalOrganizationChart"/>
    <dgm:cxn modelId="{2B4F6DA8-FD81-4322-91DF-6DAC33760863}" type="presParOf" srcId="{099FCDD9-DA34-4313-8089-416CE05FDA68}" destId="{DFCBB3F5-4B75-44C4-AF32-43B05886206C}" srcOrd="2" destOrd="0" presId="urn:microsoft.com/office/officeart/2009/3/layout/HorizontalOrganizationChart"/>
    <dgm:cxn modelId="{A3612267-B69D-4BF1-AFDE-07728A473790}" type="presParOf" srcId="{6A5212BD-BDCD-499C-A2EB-E9D86B2B46F4}" destId="{F61E01E9-7F9D-479D-A8DA-74C9FA4D2688}" srcOrd="2" destOrd="0" presId="urn:microsoft.com/office/officeart/2009/3/layout/HorizontalOrganizationChart"/>
    <dgm:cxn modelId="{6524731C-9136-457B-B30C-2762838885BA}" type="presParOf" srcId="{0879F4B1-5135-45DC-90D1-2384CD8D35DC}" destId="{63B6A27F-3DC6-4C9D-9E5C-3B5B448BC377}" srcOrd="2" destOrd="0" presId="urn:microsoft.com/office/officeart/2009/3/layout/HorizontalOrganizationChart"/>
    <dgm:cxn modelId="{C2D9202D-4365-49E2-BFA7-6C4400C4304C}" type="presParOf" srcId="{BB25D872-FAF0-4FDE-9F3D-94321CA3A4B6}" destId="{C5FEBE0A-53F9-44CE-9E1C-25DB1BA57878}" srcOrd="2" destOrd="0" presId="urn:microsoft.com/office/officeart/2009/3/layout/HorizontalOrganizationChart"/>
    <dgm:cxn modelId="{159D97E2-B422-4B50-AB03-ED087BF2956F}" type="presParOf" srcId="{BB25D872-FAF0-4FDE-9F3D-94321CA3A4B6}" destId="{BC65E3A5-9C60-4FE1-8420-847935C4B72F}" srcOrd="3" destOrd="0" presId="urn:microsoft.com/office/officeart/2009/3/layout/HorizontalOrganizationChart"/>
    <dgm:cxn modelId="{A9C98643-24B7-4030-886E-C62AB20B8160}" type="presParOf" srcId="{BC65E3A5-9C60-4FE1-8420-847935C4B72F}" destId="{0683AFAA-BACE-44F8-A12D-CDD3236C8B23}" srcOrd="0" destOrd="0" presId="urn:microsoft.com/office/officeart/2009/3/layout/HorizontalOrganizationChart"/>
    <dgm:cxn modelId="{5D050F4E-B7A0-4313-AF1F-FF05BF5991C2}" type="presParOf" srcId="{0683AFAA-BACE-44F8-A12D-CDD3236C8B23}" destId="{55836DBD-6B15-4D8C-A222-A3345ACEDE12}" srcOrd="0" destOrd="0" presId="urn:microsoft.com/office/officeart/2009/3/layout/HorizontalOrganizationChart"/>
    <dgm:cxn modelId="{804B24C1-2D66-4733-A236-2FC9E344E97A}" type="presParOf" srcId="{0683AFAA-BACE-44F8-A12D-CDD3236C8B23}" destId="{C5CD4D8A-4451-417B-B523-53F861F2F51E}" srcOrd="1" destOrd="0" presId="urn:microsoft.com/office/officeart/2009/3/layout/HorizontalOrganizationChart"/>
    <dgm:cxn modelId="{6B46E396-CE90-41A5-89B0-8D8915C2D958}" type="presParOf" srcId="{BC65E3A5-9C60-4FE1-8420-847935C4B72F}" destId="{D243A70F-DAC6-4CC2-BBF1-55F4590FCD99}" srcOrd="1" destOrd="0" presId="urn:microsoft.com/office/officeart/2009/3/layout/HorizontalOrganizationChart"/>
    <dgm:cxn modelId="{C3C20AB1-89E2-46E7-897D-0F6032D8625C}" type="presParOf" srcId="{D243A70F-DAC6-4CC2-BBF1-55F4590FCD99}" destId="{EDA09B8A-F18E-41AE-9188-50F0BDA70893}" srcOrd="0" destOrd="0" presId="urn:microsoft.com/office/officeart/2009/3/layout/HorizontalOrganizationChart"/>
    <dgm:cxn modelId="{B5E4C855-C918-4EEA-9CDB-8ACA2F816C3E}" type="presParOf" srcId="{D243A70F-DAC6-4CC2-BBF1-55F4590FCD99}" destId="{D1831FFA-7659-48D9-9268-BADF1705A50B}" srcOrd="1" destOrd="0" presId="urn:microsoft.com/office/officeart/2009/3/layout/HorizontalOrganizationChart"/>
    <dgm:cxn modelId="{5F38DFDC-F653-4023-99F6-705D1A9D33F4}" type="presParOf" srcId="{D1831FFA-7659-48D9-9268-BADF1705A50B}" destId="{6091FE43-0B72-4F15-AAFA-F656AD6C1DB4}" srcOrd="0" destOrd="0" presId="urn:microsoft.com/office/officeart/2009/3/layout/HorizontalOrganizationChart"/>
    <dgm:cxn modelId="{3D191E4E-A73E-4972-87A7-E58AEBDBD172}" type="presParOf" srcId="{6091FE43-0B72-4F15-AAFA-F656AD6C1DB4}" destId="{2D89C963-F51B-49DF-9AD6-27C19E71997D}" srcOrd="0" destOrd="0" presId="urn:microsoft.com/office/officeart/2009/3/layout/HorizontalOrganizationChart"/>
    <dgm:cxn modelId="{B5E04205-D8B0-40F4-B85E-6DFB85F2C12C}" type="presParOf" srcId="{6091FE43-0B72-4F15-AAFA-F656AD6C1DB4}" destId="{7E5A36A0-A062-4D6D-9A2E-7E8436CA8F45}" srcOrd="1" destOrd="0" presId="urn:microsoft.com/office/officeart/2009/3/layout/HorizontalOrganizationChart"/>
    <dgm:cxn modelId="{24A8F260-DEF3-4140-906F-B0ED4645D853}" type="presParOf" srcId="{D1831FFA-7659-48D9-9268-BADF1705A50B}" destId="{B5C341AA-72FB-40D6-96BC-E62D53E1ECFF}" srcOrd="1" destOrd="0" presId="urn:microsoft.com/office/officeart/2009/3/layout/HorizontalOrganizationChart"/>
    <dgm:cxn modelId="{E6986803-06A5-4E1C-97CC-8565EB7AF34B}" type="presParOf" srcId="{B5C341AA-72FB-40D6-96BC-E62D53E1ECFF}" destId="{C99A5C1B-6DDB-4C54-9C60-3E3E8E7592EA}" srcOrd="0" destOrd="0" presId="urn:microsoft.com/office/officeart/2009/3/layout/HorizontalOrganizationChart"/>
    <dgm:cxn modelId="{56D137C4-87BA-4C31-8E08-70039C25B95D}" type="presParOf" srcId="{B5C341AA-72FB-40D6-96BC-E62D53E1ECFF}" destId="{0D0AF980-428D-489B-A973-61E1E33F21EA}" srcOrd="1" destOrd="0" presId="urn:microsoft.com/office/officeart/2009/3/layout/HorizontalOrganizationChart"/>
    <dgm:cxn modelId="{A734EF72-0B0F-4015-BAA1-6472ED1F40AF}" type="presParOf" srcId="{0D0AF980-428D-489B-A973-61E1E33F21EA}" destId="{133E0386-2F54-4B6D-9C92-33BED306D028}" srcOrd="0" destOrd="0" presId="urn:microsoft.com/office/officeart/2009/3/layout/HorizontalOrganizationChart"/>
    <dgm:cxn modelId="{C55ABF6F-B56B-4E45-A892-AC64A7123A31}" type="presParOf" srcId="{133E0386-2F54-4B6D-9C92-33BED306D028}" destId="{F62EA817-F775-4255-ACC5-BF348058DB40}" srcOrd="0" destOrd="0" presId="urn:microsoft.com/office/officeart/2009/3/layout/HorizontalOrganizationChart"/>
    <dgm:cxn modelId="{19B7AF8A-74CF-4CB0-B3E7-2B8FADB97364}" type="presParOf" srcId="{133E0386-2F54-4B6D-9C92-33BED306D028}" destId="{72D9FF60-DB14-4B46-B1D4-85FEBE8E1A0A}" srcOrd="1" destOrd="0" presId="urn:microsoft.com/office/officeart/2009/3/layout/HorizontalOrganizationChart"/>
    <dgm:cxn modelId="{A722879A-5DB5-43EA-AAC0-C0331F8ED598}" type="presParOf" srcId="{0D0AF980-428D-489B-A973-61E1E33F21EA}" destId="{1DBED3CF-1699-407C-89D5-A63BBAA10605}" srcOrd="1" destOrd="0" presId="urn:microsoft.com/office/officeart/2009/3/layout/HorizontalOrganizationChart"/>
    <dgm:cxn modelId="{531DB8E0-2589-44B4-920B-9F052A0790CD}" type="presParOf" srcId="{0D0AF980-428D-489B-A973-61E1E33F21EA}" destId="{7E6B22EF-F302-47A7-A16A-E441E1BCF166}" srcOrd="2" destOrd="0" presId="urn:microsoft.com/office/officeart/2009/3/layout/HorizontalOrganizationChart"/>
    <dgm:cxn modelId="{9F5A934F-6543-4DD2-80F2-820A6213FD04}" type="presParOf" srcId="{D1831FFA-7659-48D9-9268-BADF1705A50B}" destId="{B15A9C2C-23CA-45AD-B4E8-0A48FAF3CC44}" srcOrd="2" destOrd="0" presId="urn:microsoft.com/office/officeart/2009/3/layout/HorizontalOrganizationChart"/>
    <dgm:cxn modelId="{590094D7-585D-4912-BA34-6D9C074EFEE0}" type="presParOf" srcId="{D243A70F-DAC6-4CC2-BBF1-55F4590FCD99}" destId="{86057EBD-2E2E-4DEC-AB47-C15FD76911D0}" srcOrd="2" destOrd="0" presId="urn:microsoft.com/office/officeart/2009/3/layout/HorizontalOrganizationChart"/>
    <dgm:cxn modelId="{54F1652B-AE69-485D-B137-A2AB1901F8EC}" type="presParOf" srcId="{D243A70F-DAC6-4CC2-BBF1-55F4590FCD99}" destId="{2EE86848-3BD8-4458-A363-82316833DB22}" srcOrd="3" destOrd="0" presId="urn:microsoft.com/office/officeart/2009/3/layout/HorizontalOrganizationChart"/>
    <dgm:cxn modelId="{94A2EAD5-8EAB-496B-A0BF-6147F46875EE}" type="presParOf" srcId="{2EE86848-3BD8-4458-A363-82316833DB22}" destId="{CD3CD3CA-F03A-49E7-8554-3D34C1D9864D}" srcOrd="0" destOrd="0" presId="urn:microsoft.com/office/officeart/2009/3/layout/HorizontalOrganizationChart"/>
    <dgm:cxn modelId="{DB4C8E65-DF20-40A6-B29D-7467308A36D2}" type="presParOf" srcId="{CD3CD3CA-F03A-49E7-8554-3D34C1D9864D}" destId="{406467A8-F8E0-4D8C-8CC3-B5D716ABEFA6}" srcOrd="0" destOrd="0" presId="urn:microsoft.com/office/officeart/2009/3/layout/HorizontalOrganizationChart"/>
    <dgm:cxn modelId="{6E53D431-008C-4327-9F12-465D412C0E84}" type="presParOf" srcId="{CD3CD3CA-F03A-49E7-8554-3D34C1D9864D}" destId="{A248972B-6E81-43D0-B513-5BEB1526ADC1}" srcOrd="1" destOrd="0" presId="urn:microsoft.com/office/officeart/2009/3/layout/HorizontalOrganizationChart"/>
    <dgm:cxn modelId="{BC061D15-F3D8-4932-ADE2-C2E50197DA38}" type="presParOf" srcId="{2EE86848-3BD8-4458-A363-82316833DB22}" destId="{211B7635-7D35-44DF-A385-526AE6E705AB}" srcOrd="1" destOrd="0" presId="urn:microsoft.com/office/officeart/2009/3/layout/HorizontalOrganizationChart"/>
    <dgm:cxn modelId="{8DE99FEE-BF5A-4E5A-83E6-91F8F64A4BE9}" type="presParOf" srcId="{211B7635-7D35-44DF-A385-526AE6E705AB}" destId="{8B82CB5D-A3F2-4FDA-893B-75ECDCD21150}" srcOrd="0" destOrd="0" presId="urn:microsoft.com/office/officeart/2009/3/layout/HorizontalOrganizationChart"/>
    <dgm:cxn modelId="{3EED53D0-33E1-4BC5-984C-7F85806FA2B5}" type="presParOf" srcId="{211B7635-7D35-44DF-A385-526AE6E705AB}" destId="{88196A2C-85EA-48A4-8D0D-E231812A29E4}" srcOrd="1" destOrd="0" presId="urn:microsoft.com/office/officeart/2009/3/layout/HorizontalOrganizationChart"/>
    <dgm:cxn modelId="{162C67D7-BBDF-42C3-9CF9-3474E98DAD8D}" type="presParOf" srcId="{88196A2C-85EA-48A4-8D0D-E231812A29E4}" destId="{A52E95ED-664D-4818-8215-DAAE644B3D21}" srcOrd="0" destOrd="0" presId="urn:microsoft.com/office/officeart/2009/3/layout/HorizontalOrganizationChart"/>
    <dgm:cxn modelId="{67E9EDA0-BC2C-48E0-8C49-C696AA4C48FC}" type="presParOf" srcId="{A52E95ED-664D-4818-8215-DAAE644B3D21}" destId="{9DCD1827-35DC-418D-A1F9-A4D1BA8030DB}" srcOrd="0" destOrd="0" presId="urn:microsoft.com/office/officeart/2009/3/layout/HorizontalOrganizationChart"/>
    <dgm:cxn modelId="{38421FBD-5AD7-4EBA-AF2D-76E41C817352}" type="presParOf" srcId="{A52E95ED-664D-4818-8215-DAAE644B3D21}" destId="{BBB7FB18-8955-420C-A120-E212DC87AC47}" srcOrd="1" destOrd="0" presId="urn:microsoft.com/office/officeart/2009/3/layout/HorizontalOrganizationChart"/>
    <dgm:cxn modelId="{93513CA9-52B3-4965-994C-FC306CB4AC4E}" type="presParOf" srcId="{88196A2C-85EA-48A4-8D0D-E231812A29E4}" destId="{933D55D2-7A33-4B39-80A6-A3EC48446535}" srcOrd="1" destOrd="0" presId="urn:microsoft.com/office/officeart/2009/3/layout/HorizontalOrganizationChart"/>
    <dgm:cxn modelId="{6B33A389-1D3C-4953-9585-C58434A36E75}" type="presParOf" srcId="{88196A2C-85EA-48A4-8D0D-E231812A29E4}" destId="{25A0D67D-E25A-4E5B-B142-96381D95CA3F}" srcOrd="2" destOrd="0" presId="urn:microsoft.com/office/officeart/2009/3/layout/HorizontalOrganizationChart"/>
    <dgm:cxn modelId="{3A5BA494-BCC2-48D7-9DA9-5FBB741FBE1D}" type="presParOf" srcId="{2EE86848-3BD8-4458-A363-82316833DB22}" destId="{B97B2D6C-5387-4757-9FB4-C96DFCE3994B}" srcOrd="2" destOrd="0" presId="urn:microsoft.com/office/officeart/2009/3/layout/HorizontalOrganizationChart"/>
    <dgm:cxn modelId="{69FB816F-4D02-4EA1-93E3-B9B8666E71F4}" type="presParOf" srcId="{D243A70F-DAC6-4CC2-BBF1-55F4590FCD99}" destId="{86781B59-DB67-435E-920C-690FBF5CBA4F}" srcOrd="4" destOrd="0" presId="urn:microsoft.com/office/officeart/2009/3/layout/HorizontalOrganizationChart"/>
    <dgm:cxn modelId="{78CDAF0A-348F-404B-8AA7-04CDC4B77F21}" type="presParOf" srcId="{D243A70F-DAC6-4CC2-BBF1-55F4590FCD99}" destId="{34C02AC6-20A9-454D-B2DC-A323EEE1C379}" srcOrd="5" destOrd="0" presId="urn:microsoft.com/office/officeart/2009/3/layout/HorizontalOrganizationChart"/>
    <dgm:cxn modelId="{BDD88F46-53CC-4564-B8E3-A8B4A8E6776C}" type="presParOf" srcId="{34C02AC6-20A9-454D-B2DC-A323EEE1C379}" destId="{BEBDBD5F-EBC4-43EA-A822-666AD02A9C78}" srcOrd="0" destOrd="0" presId="urn:microsoft.com/office/officeart/2009/3/layout/HorizontalOrganizationChart"/>
    <dgm:cxn modelId="{4D99A13E-B13E-47E2-A74C-802377FD1244}" type="presParOf" srcId="{BEBDBD5F-EBC4-43EA-A822-666AD02A9C78}" destId="{50077070-BC83-491D-B0F3-3A15D0F34A84}" srcOrd="0" destOrd="0" presId="urn:microsoft.com/office/officeart/2009/3/layout/HorizontalOrganizationChart"/>
    <dgm:cxn modelId="{5C770E97-4333-4B0A-83DA-D56A6433641C}" type="presParOf" srcId="{BEBDBD5F-EBC4-43EA-A822-666AD02A9C78}" destId="{FF7DD175-9601-42C4-9B74-4DF1246EBC73}" srcOrd="1" destOrd="0" presId="urn:microsoft.com/office/officeart/2009/3/layout/HorizontalOrganizationChart"/>
    <dgm:cxn modelId="{9D6E78CD-95E1-449E-9648-FAF2265EDEA3}" type="presParOf" srcId="{34C02AC6-20A9-454D-B2DC-A323EEE1C379}" destId="{E4E99855-DFE7-4032-9A30-22132EE10D21}" srcOrd="1" destOrd="0" presId="urn:microsoft.com/office/officeart/2009/3/layout/HorizontalOrganizationChart"/>
    <dgm:cxn modelId="{889A4A51-AC42-4A24-8BAE-937A6555477B}" type="presParOf" srcId="{E4E99855-DFE7-4032-9A30-22132EE10D21}" destId="{26819E6A-F18F-4C08-8110-B65D499A333A}" srcOrd="0" destOrd="0" presId="urn:microsoft.com/office/officeart/2009/3/layout/HorizontalOrganizationChart"/>
    <dgm:cxn modelId="{43D41CB7-88DB-4750-8882-AAB51B9C820F}" type="presParOf" srcId="{E4E99855-DFE7-4032-9A30-22132EE10D21}" destId="{1CBDB8B6-1E93-474F-B268-667907E1296A}" srcOrd="1" destOrd="0" presId="urn:microsoft.com/office/officeart/2009/3/layout/HorizontalOrganizationChart"/>
    <dgm:cxn modelId="{6891EFD9-B8DB-4491-9519-937E77E86F4E}" type="presParOf" srcId="{1CBDB8B6-1E93-474F-B268-667907E1296A}" destId="{2AC1E0C5-60EA-4BDC-9029-E7C6FFDE4341}" srcOrd="0" destOrd="0" presId="urn:microsoft.com/office/officeart/2009/3/layout/HorizontalOrganizationChart"/>
    <dgm:cxn modelId="{5323CCC6-D4C4-4F13-B283-D6F176E42EB3}" type="presParOf" srcId="{2AC1E0C5-60EA-4BDC-9029-E7C6FFDE4341}" destId="{61ACE633-4363-4CA9-9670-9FA9E3FA3C48}" srcOrd="0" destOrd="0" presId="urn:microsoft.com/office/officeart/2009/3/layout/HorizontalOrganizationChart"/>
    <dgm:cxn modelId="{6B152F5E-6D40-4034-B958-FA0C65C3BBAB}" type="presParOf" srcId="{2AC1E0C5-60EA-4BDC-9029-E7C6FFDE4341}" destId="{B6BC20EB-9775-420A-9DAB-8E141130B190}" srcOrd="1" destOrd="0" presId="urn:microsoft.com/office/officeart/2009/3/layout/HorizontalOrganizationChart"/>
    <dgm:cxn modelId="{B25A7108-689D-4B43-BA86-F1D54F7B9419}" type="presParOf" srcId="{1CBDB8B6-1E93-474F-B268-667907E1296A}" destId="{22D4924E-1435-4E85-95A0-53A1BC9B5909}" srcOrd="1" destOrd="0" presId="urn:microsoft.com/office/officeart/2009/3/layout/HorizontalOrganizationChart"/>
    <dgm:cxn modelId="{2F91D782-4EAA-4B52-ADAC-DA3F2EE4560E}" type="presParOf" srcId="{1CBDB8B6-1E93-474F-B268-667907E1296A}" destId="{6B996765-FC4D-4B26-A0C6-49AF763B6C5C}" srcOrd="2" destOrd="0" presId="urn:microsoft.com/office/officeart/2009/3/layout/HorizontalOrganizationChart"/>
    <dgm:cxn modelId="{8448D76A-E22B-4883-87A0-237570374C81}" type="presParOf" srcId="{34C02AC6-20A9-454D-B2DC-A323EEE1C379}" destId="{8DCC2A93-7C46-46C2-BA9A-1E786734D59E}" srcOrd="2" destOrd="0" presId="urn:microsoft.com/office/officeart/2009/3/layout/HorizontalOrganizationChart"/>
    <dgm:cxn modelId="{4D6FB87F-C84A-4E97-AD15-9903F3DAFD79}" type="presParOf" srcId="{D243A70F-DAC6-4CC2-BBF1-55F4590FCD99}" destId="{168213D3-3CAB-4E45-BCAC-C4C46F80B82F}" srcOrd="6" destOrd="0" presId="urn:microsoft.com/office/officeart/2009/3/layout/HorizontalOrganizationChart"/>
    <dgm:cxn modelId="{5BC72CD7-9A48-4B4C-8F1B-DB746B940355}" type="presParOf" srcId="{D243A70F-DAC6-4CC2-BBF1-55F4590FCD99}" destId="{4B43D054-B77C-4291-90AA-6C491E02529D}" srcOrd="7" destOrd="0" presId="urn:microsoft.com/office/officeart/2009/3/layout/HorizontalOrganizationChart"/>
    <dgm:cxn modelId="{F6C3B1B5-FE08-4D44-825A-C7BDEFBE907F}" type="presParOf" srcId="{4B43D054-B77C-4291-90AA-6C491E02529D}" destId="{57D5D709-F02F-4447-AC93-DB0F0D8B2C1B}" srcOrd="0" destOrd="0" presId="urn:microsoft.com/office/officeart/2009/3/layout/HorizontalOrganizationChart"/>
    <dgm:cxn modelId="{4D27A0C8-A1C6-46D2-B2CB-922E0E7C2BF1}" type="presParOf" srcId="{57D5D709-F02F-4447-AC93-DB0F0D8B2C1B}" destId="{E797509E-93BA-4ADF-98A6-F94577AD45D1}" srcOrd="0" destOrd="0" presId="urn:microsoft.com/office/officeart/2009/3/layout/HorizontalOrganizationChart"/>
    <dgm:cxn modelId="{ED35754F-1B86-489A-938C-04C1DF8DC9B8}" type="presParOf" srcId="{57D5D709-F02F-4447-AC93-DB0F0D8B2C1B}" destId="{B1826785-22A4-40A7-8B5A-A0EB833870E3}" srcOrd="1" destOrd="0" presId="urn:microsoft.com/office/officeart/2009/3/layout/HorizontalOrganizationChart"/>
    <dgm:cxn modelId="{3E11DAD9-F67D-449A-AD8C-57546496BDCE}" type="presParOf" srcId="{4B43D054-B77C-4291-90AA-6C491E02529D}" destId="{8902ADA6-7FAB-44C3-9C61-3C698682E059}" srcOrd="1" destOrd="0" presId="urn:microsoft.com/office/officeart/2009/3/layout/HorizontalOrganizationChart"/>
    <dgm:cxn modelId="{8210DA51-2F47-44C7-86C3-9745CC8CDEE4}" type="presParOf" srcId="{8902ADA6-7FAB-44C3-9C61-3C698682E059}" destId="{57E49E69-2E12-4BCF-8AD3-B6DB672FE156}" srcOrd="0" destOrd="0" presId="urn:microsoft.com/office/officeart/2009/3/layout/HorizontalOrganizationChart"/>
    <dgm:cxn modelId="{1ADF8662-4898-47B1-B90B-C6AFB557C36B}" type="presParOf" srcId="{8902ADA6-7FAB-44C3-9C61-3C698682E059}" destId="{4AC76ED7-05BF-4505-856D-7B519CBA0290}" srcOrd="1" destOrd="0" presId="urn:microsoft.com/office/officeart/2009/3/layout/HorizontalOrganizationChart"/>
    <dgm:cxn modelId="{EAE05172-55B8-4CE1-84CF-0638131C8566}" type="presParOf" srcId="{4AC76ED7-05BF-4505-856D-7B519CBA0290}" destId="{E35B2365-6734-4FBE-85C8-8284CC24EA61}" srcOrd="0" destOrd="0" presId="urn:microsoft.com/office/officeart/2009/3/layout/HorizontalOrganizationChart"/>
    <dgm:cxn modelId="{89BD3252-D76D-4D52-8AD3-0407CE8D9B12}" type="presParOf" srcId="{E35B2365-6734-4FBE-85C8-8284CC24EA61}" destId="{D296561B-26EC-4AB7-8B0F-BA75A75A5673}" srcOrd="0" destOrd="0" presId="urn:microsoft.com/office/officeart/2009/3/layout/HorizontalOrganizationChart"/>
    <dgm:cxn modelId="{89207092-F54E-4C4D-BEFC-267D719B4F28}" type="presParOf" srcId="{E35B2365-6734-4FBE-85C8-8284CC24EA61}" destId="{3E634E61-36ED-4673-AF62-6320D955BE6F}" srcOrd="1" destOrd="0" presId="urn:microsoft.com/office/officeart/2009/3/layout/HorizontalOrganizationChart"/>
    <dgm:cxn modelId="{AC3A907F-163A-44AE-A3FE-17A5CB145CD4}" type="presParOf" srcId="{4AC76ED7-05BF-4505-856D-7B519CBA0290}" destId="{87B9FAF2-0647-40AB-9340-B48178FACBC9}" srcOrd="1" destOrd="0" presId="urn:microsoft.com/office/officeart/2009/3/layout/HorizontalOrganizationChart"/>
    <dgm:cxn modelId="{1274E1BE-F604-4CC2-839E-AC8949A16AC3}" type="presParOf" srcId="{4AC76ED7-05BF-4505-856D-7B519CBA0290}" destId="{FDF6DF3E-80C0-4EA6-9471-5467801C4F94}" srcOrd="2" destOrd="0" presId="urn:microsoft.com/office/officeart/2009/3/layout/HorizontalOrganizationChart"/>
    <dgm:cxn modelId="{E7BF1413-7DA7-44DC-9149-7FFF50AE609D}" type="presParOf" srcId="{4B43D054-B77C-4291-90AA-6C491E02529D}" destId="{24D4AE1C-EE9A-4344-AFAA-78477FB4ACCC}" srcOrd="2" destOrd="0" presId="urn:microsoft.com/office/officeart/2009/3/layout/HorizontalOrganizationChart"/>
    <dgm:cxn modelId="{CFAC045E-6197-4627-AD23-06C0A3863C05}" type="presParOf" srcId="{D243A70F-DAC6-4CC2-BBF1-55F4590FCD99}" destId="{4E59110D-5B92-4A91-A6D0-AD4E433DDB96}" srcOrd="8" destOrd="0" presId="urn:microsoft.com/office/officeart/2009/3/layout/HorizontalOrganizationChart"/>
    <dgm:cxn modelId="{428A66FF-E6CB-4A7D-BD29-47F056D547A0}" type="presParOf" srcId="{D243A70F-DAC6-4CC2-BBF1-55F4590FCD99}" destId="{205D17BB-EFB7-426F-95E4-214107B1B026}" srcOrd="9" destOrd="0" presId="urn:microsoft.com/office/officeart/2009/3/layout/HorizontalOrganizationChart"/>
    <dgm:cxn modelId="{80BF61AA-34FF-4468-9E0B-FA312BD9B21B}" type="presParOf" srcId="{205D17BB-EFB7-426F-95E4-214107B1B026}" destId="{364B1B02-6DEE-4297-ADDD-8A74F7CEA5C4}" srcOrd="0" destOrd="0" presId="urn:microsoft.com/office/officeart/2009/3/layout/HorizontalOrganizationChart"/>
    <dgm:cxn modelId="{763AF7ED-4627-4AB9-9EBF-A6066A0DC325}" type="presParOf" srcId="{364B1B02-6DEE-4297-ADDD-8A74F7CEA5C4}" destId="{F2E91DF5-4D01-4567-85F9-377E6E5179C5}" srcOrd="0" destOrd="0" presId="urn:microsoft.com/office/officeart/2009/3/layout/HorizontalOrganizationChart"/>
    <dgm:cxn modelId="{0C432977-0195-4456-8BBD-40B3E612A87D}" type="presParOf" srcId="{364B1B02-6DEE-4297-ADDD-8A74F7CEA5C4}" destId="{0FBA1DBB-847F-4FC3-95C0-A78A300773FC}" srcOrd="1" destOrd="0" presId="urn:microsoft.com/office/officeart/2009/3/layout/HorizontalOrganizationChart"/>
    <dgm:cxn modelId="{B3A94BE3-C503-48EC-AE53-529E56160F4E}" type="presParOf" srcId="{205D17BB-EFB7-426F-95E4-214107B1B026}" destId="{B295DAF2-B5A9-451C-B3EC-10C0E4F50CB1}" srcOrd="1" destOrd="0" presId="urn:microsoft.com/office/officeart/2009/3/layout/HorizontalOrganizationChart"/>
    <dgm:cxn modelId="{B21C12FE-B17A-4CED-A833-C432743DB29D}" type="presParOf" srcId="{B295DAF2-B5A9-451C-B3EC-10C0E4F50CB1}" destId="{04EF3E31-3E85-4024-8B0F-C35AC7D77E38}" srcOrd="0" destOrd="0" presId="urn:microsoft.com/office/officeart/2009/3/layout/HorizontalOrganizationChart"/>
    <dgm:cxn modelId="{E1E1118F-D78B-4710-A826-323C43B155E0}" type="presParOf" srcId="{B295DAF2-B5A9-451C-B3EC-10C0E4F50CB1}" destId="{2317A666-D93A-4A7F-84A4-2BAB66813D87}" srcOrd="1" destOrd="0" presId="urn:microsoft.com/office/officeart/2009/3/layout/HorizontalOrganizationChart"/>
    <dgm:cxn modelId="{272E2435-3F81-47AB-BA22-41F114663679}" type="presParOf" srcId="{2317A666-D93A-4A7F-84A4-2BAB66813D87}" destId="{D7502942-8962-48E0-B847-15852124CAA9}" srcOrd="0" destOrd="0" presId="urn:microsoft.com/office/officeart/2009/3/layout/HorizontalOrganizationChart"/>
    <dgm:cxn modelId="{B2592241-11FA-46BF-89C3-9872E038DBDE}" type="presParOf" srcId="{D7502942-8962-48E0-B847-15852124CAA9}" destId="{A6082BEC-DCF0-4BFE-925D-B113D528B790}" srcOrd="0" destOrd="0" presId="urn:microsoft.com/office/officeart/2009/3/layout/HorizontalOrganizationChart"/>
    <dgm:cxn modelId="{66970D03-3A40-41B4-8144-8F8DA789140E}" type="presParOf" srcId="{D7502942-8962-48E0-B847-15852124CAA9}" destId="{E7A6315A-8FDB-4F60-88D8-276D2A8BF232}" srcOrd="1" destOrd="0" presId="urn:microsoft.com/office/officeart/2009/3/layout/HorizontalOrganizationChart"/>
    <dgm:cxn modelId="{D6F7388A-0DF3-435E-B5BA-6E71D3133D07}" type="presParOf" srcId="{2317A666-D93A-4A7F-84A4-2BAB66813D87}" destId="{B36338BA-5DF7-464D-AD98-046767F151C4}" srcOrd="1" destOrd="0" presId="urn:microsoft.com/office/officeart/2009/3/layout/HorizontalOrganizationChart"/>
    <dgm:cxn modelId="{74E8900B-B317-469A-884A-032D6F70548B}" type="presParOf" srcId="{2317A666-D93A-4A7F-84A4-2BAB66813D87}" destId="{ED819EDE-9D64-4F6F-8794-C41F9079D0B4}" srcOrd="2" destOrd="0" presId="urn:microsoft.com/office/officeart/2009/3/layout/HorizontalOrganizationChart"/>
    <dgm:cxn modelId="{BDBFB199-0791-46B5-8FDA-F59502FF2103}" type="presParOf" srcId="{205D17BB-EFB7-426F-95E4-214107B1B026}" destId="{20DF857F-AE16-47F5-B565-2FF1EDBE63C3}" srcOrd="2" destOrd="0" presId="urn:microsoft.com/office/officeart/2009/3/layout/HorizontalOrganizationChart"/>
    <dgm:cxn modelId="{764F7FA2-3AEF-4C00-90D2-E1E94DCEB694}" type="presParOf" srcId="{BC65E3A5-9C60-4FE1-8420-847935C4B72F}" destId="{AA78C4BA-C7A2-4FEC-B247-1D883360BB15}" srcOrd="2" destOrd="0" presId="urn:microsoft.com/office/officeart/2009/3/layout/HorizontalOrganizationChart"/>
    <dgm:cxn modelId="{54AFDED2-A2D5-40C5-A1BE-CD8BE920101F}" type="presParOf" srcId="{5B8D4A2D-5A05-4480-9354-6336F54092B0}" destId="{875D9BCE-BFBD-4D1A-8DF4-99A7A519EDA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EF3E31-3E85-4024-8B0F-C35AC7D77E38}">
      <dsp:nvSpPr>
        <dsp:cNvPr id="0" name=""/>
        <dsp:cNvSpPr/>
      </dsp:nvSpPr>
      <dsp:spPr>
        <a:xfrm>
          <a:off x="5073560" y="5040535"/>
          <a:ext cx="8559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644" y="45720"/>
              </a:lnTo>
              <a:lnTo>
                <a:pt x="668644" y="80947"/>
              </a:lnTo>
              <a:lnTo>
                <a:pt x="855961" y="809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9110D-5B92-4A91-A6D0-AD4E433DDB96}">
      <dsp:nvSpPr>
        <dsp:cNvPr id="0" name=""/>
        <dsp:cNvSpPr/>
      </dsp:nvSpPr>
      <dsp:spPr>
        <a:xfrm>
          <a:off x="2787568" y="3486057"/>
          <a:ext cx="412826" cy="160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510" y="0"/>
              </a:lnTo>
              <a:lnTo>
                <a:pt x="225510" y="1600198"/>
              </a:lnTo>
              <a:lnTo>
                <a:pt x="412826" y="16001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49E69-2E12-4BCF-8AD3-B6DB672FE156}">
      <dsp:nvSpPr>
        <dsp:cNvPr id="0" name=""/>
        <dsp:cNvSpPr/>
      </dsp:nvSpPr>
      <dsp:spPr>
        <a:xfrm>
          <a:off x="5073560" y="4270301"/>
          <a:ext cx="8559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958"/>
              </a:moveTo>
              <a:lnTo>
                <a:pt x="668644" y="53958"/>
              </a:lnTo>
              <a:lnTo>
                <a:pt x="668644" y="45720"/>
              </a:lnTo>
              <a:lnTo>
                <a:pt x="855961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213D3-3CAB-4E45-BCAC-C4C46F80B82F}">
      <dsp:nvSpPr>
        <dsp:cNvPr id="0" name=""/>
        <dsp:cNvSpPr/>
      </dsp:nvSpPr>
      <dsp:spPr>
        <a:xfrm>
          <a:off x="2787568" y="3486057"/>
          <a:ext cx="412826" cy="83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510" y="0"/>
              </a:lnTo>
              <a:lnTo>
                <a:pt x="225510" y="838202"/>
              </a:lnTo>
              <a:lnTo>
                <a:pt x="412826" y="8382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9E6A-F18F-4C08-8110-B65D499A333A}">
      <dsp:nvSpPr>
        <dsp:cNvPr id="0" name=""/>
        <dsp:cNvSpPr/>
      </dsp:nvSpPr>
      <dsp:spPr>
        <a:xfrm>
          <a:off x="5073560" y="3409051"/>
          <a:ext cx="897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891" y="45720"/>
              </a:lnTo>
              <a:lnTo>
                <a:pt x="709891" y="88882"/>
              </a:lnTo>
              <a:lnTo>
                <a:pt x="897208" y="888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1B59-DB67-435E-920C-690FBF5CBA4F}">
      <dsp:nvSpPr>
        <dsp:cNvPr id="0" name=""/>
        <dsp:cNvSpPr/>
      </dsp:nvSpPr>
      <dsp:spPr>
        <a:xfrm>
          <a:off x="2787568" y="3409051"/>
          <a:ext cx="4128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7005"/>
              </a:moveTo>
              <a:lnTo>
                <a:pt x="225510" y="77005"/>
              </a:lnTo>
              <a:lnTo>
                <a:pt x="225510" y="45720"/>
              </a:lnTo>
              <a:lnTo>
                <a:pt x="412826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2CB5D-A3F2-4FDA-893B-75ECDCD21150}">
      <dsp:nvSpPr>
        <dsp:cNvPr id="0" name=""/>
        <dsp:cNvSpPr/>
      </dsp:nvSpPr>
      <dsp:spPr>
        <a:xfrm>
          <a:off x="5073560" y="2602139"/>
          <a:ext cx="897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891" y="45720"/>
              </a:lnTo>
              <a:lnTo>
                <a:pt x="709891" y="50410"/>
              </a:lnTo>
              <a:lnTo>
                <a:pt x="897208" y="504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57EBD-2E2E-4DEC-AB47-C15FD76911D0}">
      <dsp:nvSpPr>
        <dsp:cNvPr id="0" name=""/>
        <dsp:cNvSpPr/>
      </dsp:nvSpPr>
      <dsp:spPr>
        <a:xfrm>
          <a:off x="2787568" y="2647859"/>
          <a:ext cx="412826" cy="838197"/>
        </a:xfrm>
        <a:custGeom>
          <a:avLst/>
          <a:gdLst/>
          <a:ahLst/>
          <a:cxnLst/>
          <a:rect l="0" t="0" r="0" b="0"/>
          <a:pathLst>
            <a:path>
              <a:moveTo>
                <a:pt x="0" y="838197"/>
              </a:moveTo>
              <a:lnTo>
                <a:pt x="225510" y="838197"/>
              </a:lnTo>
              <a:lnTo>
                <a:pt x="225510" y="0"/>
              </a:lnTo>
              <a:lnTo>
                <a:pt x="412826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A5C1B-6DDB-4C54-9C60-3E3E8E7592EA}">
      <dsp:nvSpPr>
        <dsp:cNvPr id="0" name=""/>
        <dsp:cNvSpPr/>
      </dsp:nvSpPr>
      <dsp:spPr>
        <a:xfrm>
          <a:off x="5073560" y="1916341"/>
          <a:ext cx="897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891" y="45720"/>
              </a:lnTo>
              <a:lnTo>
                <a:pt x="709891" y="59791"/>
              </a:lnTo>
              <a:lnTo>
                <a:pt x="897208" y="597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09B8A-F18E-41AE-9188-50F0BDA70893}">
      <dsp:nvSpPr>
        <dsp:cNvPr id="0" name=""/>
        <dsp:cNvSpPr/>
      </dsp:nvSpPr>
      <dsp:spPr>
        <a:xfrm>
          <a:off x="2787568" y="1962061"/>
          <a:ext cx="412826" cy="1523996"/>
        </a:xfrm>
        <a:custGeom>
          <a:avLst/>
          <a:gdLst/>
          <a:ahLst/>
          <a:cxnLst/>
          <a:rect l="0" t="0" r="0" b="0"/>
          <a:pathLst>
            <a:path>
              <a:moveTo>
                <a:pt x="0" y="1523996"/>
              </a:moveTo>
              <a:lnTo>
                <a:pt x="225510" y="1523996"/>
              </a:lnTo>
              <a:lnTo>
                <a:pt x="225510" y="0"/>
              </a:lnTo>
              <a:lnTo>
                <a:pt x="412826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EBE0A-53F9-44CE-9E1C-25DB1BA57878}">
      <dsp:nvSpPr>
        <dsp:cNvPr id="0" name=""/>
        <dsp:cNvSpPr/>
      </dsp:nvSpPr>
      <dsp:spPr>
        <a:xfrm>
          <a:off x="556180" y="2078539"/>
          <a:ext cx="358224" cy="1407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07" y="0"/>
              </a:lnTo>
              <a:lnTo>
                <a:pt x="170907" y="1407518"/>
              </a:lnTo>
              <a:lnTo>
                <a:pt x="358224" y="14075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23D1-3BC6-4E31-BC55-58590F62EF35}">
      <dsp:nvSpPr>
        <dsp:cNvPr id="0" name=""/>
        <dsp:cNvSpPr/>
      </dsp:nvSpPr>
      <dsp:spPr>
        <a:xfrm>
          <a:off x="5073560" y="1167040"/>
          <a:ext cx="897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891" y="45720"/>
              </a:lnTo>
              <a:lnTo>
                <a:pt x="709891" y="48119"/>
              </a:lnTo>
              <a:lnTo>
                <a:pt x="897208" y="481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8CB9A-84A9-41C3-A639-F7B222BFF371}">
      <dsp:nvSpPr>
        <dsp:cNvPr id="0" name=""/>
        <dsp:cNvSpPr/>
      </dsp:nvSpPr>
      <dsp:spPr>
        <a:xfrm>
          <a:off x="2787568" y="742860"/>
          <a:ext cx="412826" cy="46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510" y="0"/>
              </a:lnTo>
              <a:lnTo>
                <a:pt x="225510" y="469899"/>
              </a:lnTo>
              <a:lnTo>
                <a:pt x="412826" y="4698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307B6-2EA0-4672-BA66-EB402CE0035F}">
      <dsp:nvSpPr>
        <dsp:cNvPr id="0" name=""/>
        <dsp:cNvSpPr/>
      </dsp:nvSpPr>
      <dsp:spPr>
        <a:xfrm>
          <a:off x="5073560" y="239937"/>
          <a:ext cx="897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7208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F40FE-C112-4ECF-8A18-D20ED31DA2B6}">
      <dsp:nvSpPr>
        <dsp:cNvPr id="0" name=""/>
        <dsp:cNvSpPr/>
      </dsp:nvSpPr>
      <dsp:spPr>
        <a:xfrm>
          <a:off x="2787568" y="285657"/>
          <a:ext cx="412826" cy="457202"/>
        </a:xfrm>
        <a:custGeom>
          <a:avLst/>
          <a:gdLst/>
          <a:ahLst/>
          <a:cxnLst/>
          <a:rect l="0" t="0" r="0" b="0"/>
          <a:pathLst>
            <a:path>
              <a:moveTo>
                <a:pt x="0" y="457202"/>
              </a:moveTo>
              <a:lnTo>
                <a:pt x="225510" y="457202"/>
              </a:lnTo>
              <a:lnTo>
                <a:pt x="225510" y="0"/>
              </a:lnTo>
              <a:lnTo>
                <a:pt x="412826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ECCF6-DE7E-4DDE-9A57-4FC79820FB7D}">
      <dsp:nvSpPr>
        <dsp:cNvPr id="0" name=""/>
        <dsp:cNvSpPr/>
      </dsp:nvSpPr>
      <dsp:spPr>
        <a:xfrm>
          <a:off x="556180" y="742860"/>
          <a:ext cx="358224" cy="1335678"/>
        </a:xfrm>
        <a:custGeom>
          <a:avLst/>
          <a:gdLst/>
          <a:ahLst/>
          <a:cxnLst/>
          <a:rect l="0" t="0" r="0" b="0"/>
          <a:pathLst>
            <a:path>
              <a:moveTo>
                <a:pt x="0" y="1335678"/>
              </a:moveTo>
              <a:lnTo>
                <a:pt x="170907" y="1335678"/>
              </a:lnTo>
              <a:lnTo>
                <a:pt x="170907" y="0"/>
              </a:lnTo>
              <a:lnTo>
                <a:pt x="35822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B2F18-07AD-498D-8CE0-690D4F418188}">
      <dsp:nvSpPr>
        <dsp:cNvPr id="0" name=""/>
        <dsp:cNvSpPr/>
      </dsp:nvSpPr>
      <dsp:spPr>
        <a:xfrm>
          <a:off x="0" y="0"/>
          <a:ext cx="556180" cy="4157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blipFill dpi="0"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</a:endParaRPr>
        </a:p>
      </dsp:txBody>
      <dsp:txXfrm>
        <a:off x="0" y="0"/>
        <a:ext cx="556180" cy="4157078"/>
      </dsp:txXfrm>
    </dsp:sp>
    <dsp:sp modelId="{0B368592-E3BE-41A0-B13F-EBA938B0534F}">
      <dsp:nvSpPr>
        <dsp:cNvPr id="0" name=""/>
        <dsp:cNvSpPr/>
      </dsp:nvSpPr>
      <dsp:spPr>
        <a:xfrm>
          <a:off x="914404" y="457202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ПОРИЈЕКЛО</a:t>
          </a:r>
          <a:endParaRPr lang="en-US" sz="1600" b="1" kern="1200" dirty="0"/>
        </a:p>
      </dsp:txBody>
      <dsp:txXfrm>
        <a:off x="914404" y="457202"/>
        <a:ext cx="1873164" cy="571315"/>
      </dsp:txXfrm>
    </dsp:sp>
    <dsp:sp modelId="{35C1C18C-9AC2-48BB-B951-2D3A5187EB71}">
      <dsp:nvSpPr>
        <dsp:cNvPr id="0" name=""/>
        <dsp:cNvSpPr/>
      </dsp:nvSpPr>
      <dsp:spPr>
        <a:xfrm>
          <a:off x="3200395" y="0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ПРИРОДНИ</a:t>
          </a:r>
          <a:endParaRPr lang="en-US" sz="1600" b="1" kern="1200" dirty="0"/>
        </a:p>
      </dsp:txBody>
      <dsp:txXfrm>
        <a:off x="3200395" y="0"/>
        <a:ext cx="1873164" cy="571315"/>
      </dsp:txXfrm>
    </dsp:sp>
    <dsp:sp modelId="{B2E18B2A-7932-405B-AE8B-5B986D23A310}">
      <dsp:nvSpPr>
        <dsp:cNvPr id="0" name=""/>
        <dsp:cNvSpPr/>
      </dsp:nvSpPr>
      <dsp:spPr>
        <a:xfrm>
          <a:off x="5970768" y="0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smtClean="0"/>
            <a:t>ДРВО, КАМЕН</a:t>
          </a:r>
          <a:endParaRPr lang="en-US" sz="1600" b="1" kern="1200" dirty="0"/>
        </a:p>
      </dsp:txBody>
      <dsp:txXfrm>
        <a:off x="5970768" y="0"/>
        <a:ext cx="1873164" cy="571315"/>
      </dsp:txXfrm>
    </dsp:sp>
    <dsp:sp modelId="{260123A5-CE30-4727-A546-6AF922E7DA50}">
      <dsp:nvSpPr>
        <dsp:cNvPr id="0" name=""/>
        <dsp:cNvSpPr/>
      </dsp:nvSpPr>
      <dsp:spPr>
        <a:xfrm>
          <a:off x="3200395" y="927102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ВЈЕШТАЧКИ</a:t>
          </a:r>
          <a:endParaRPr lang="en-US" sz="1600" b="1" kern="1200" dirty="0"/>
        </a:p>
      </dsp:txBody>
      <dsp:txXfrm>
        <a:off x="3200395" y="927102"/>
        <a:ext cx="1873164" cy="571315"/>
      </dsp:txXfrm>
    </dsp:sp>
    <dsp:sp modelId="{52F457F7-9673-40FD-9555-6832519947DB}">
      <dsp:nvSpPr>
        <dsp:cNvPr id="0" name=""/>
        <dsp:cNvSpPr/>
      </dsp:nvSpPr>
      <dsp:spPr>
        <a:xfrm>
          <a:off x="5970768" y="929502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smtClean="0"/>
            <a:t>ЦЕМЕНТ, БЕТОН, БЛОК, МАЛТЕР</a:t>
          </a:r>
          <a:endParaRPr lang="en-US" sz="1600" b="1" kern="1200" dirty="0"/>
        </a:p>
      </dsp:txBody>
      <dsp:txXfrm>
        <a:off x="5970768" y="929502"/>
        <a:ext cx="1873164" cy="571315"/>
      </dsp:txXfrm>
    </dsp:sp>
    <dsp:sp modelId="{55836DBD-6B15-4D8C-A222-A3345ACEDE12}">
      <dsp:nvSpPr>
        <dsp:cNvPr id="0" name=""/>
        <dsp:cNvSpPr/>
      </dsp:nvSpPr>
      <dsp:spPr>
        <a:xfrm>
          <a:off x="914404" y="3200399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НАМЈЕНА</a:t>
          </a:r>
          <a:endParaRPr lang="en-US" sz="1600" b="1" kern="1200" dirty="0"/>
        </a:p>
      </dsp:txBody>
      <dsp:txXfrm>
        <a:off x="914404" y="3200399"/>
        <a:ext cx="1873164" cy="571315"/>
      </dsp:txXfrm>
    </dsp:sp>
    <dsp:sp modelId="{2D89C963-F51B-49DF-9AD6-27C19E71997D}">
      <dsp:nvSpPr>
        <dsp:cNvPr id="0" name=""/>
        <dsp:cNvSpPr/>
      </dsp:nvSpPr>
      <dsp:spPr>
        <a:xfrm>
          <a:off x="3200395" y="1676403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КОНСТУКТИВНИ</a:t>
          </a:r>
        </a:p>
      </dsp:txBody>
      <dsp:txXfrm>
        <a:off x="3200395" y="1676403"/>
        <a:ext cx="1873164" cy="571315"/>
      </dsp:txXfrm>
    </dsp:sp>
    <dsp:sp modelId="{F62EA817-F775-4255-ACC5-BF348058DB40}">
      <dsp:nvSpPr>
        <dsp:cNvPr id="0" name=""/>
        <dsp:cNvSpPr/>
      </dsp:nvSpPr>
      <dsp:spPr>
        <a:xfrm>
          <a:off x="5970768" y="1690474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smtClean="0"/>
            <a:t>ДРВО, БЕТОН, БЛОК, КАМЕН</a:t>
          </a:r>
          <a:endParaRPr lang="sr-Cyrl-BA" sz="1600" b="1" kern="1200" dirty="0" smtClean="0"/>
        </a:p>
      </dsp:txBody>
      <dsp:txXfrm>
        <a:off x="5970768" y="1690474"/>
        <a:ext cx="1873164" cy="571315"/>
      </dsp:txXfrm>
    </dsp:sp>
    <dsp:sp modelId="{406467A8-F8E0-4D8C-8CC3-B5D716ABEFA6}">
      <dsp:nvSpPr>
        <dsp:cNvPr id="0" name=""/>
        <dsp:cNvSpPr/>
      </dsp:nvSpPr>
      <dsp:spPr>
        <a:xfrm>
          <a:off x="3200395" y="2362202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ВЕЗИВНИ</a:t>
          </a:r>
        </a:p>
      </dsp:txBody>
      <dsp:txXfrm>
        <a:off x="3200395" y="2362202"/>
        <a:ext cx="1873164" cy="571315"/>
      </dsp:txXfrm>
    </dsp:sp>
    <dsp:sp modelId="{9DCD1827-35DC-418D-A1F9-A4D1BA8030DB}">
      <dsp:nvSpPr>
        <dsp:cNvPr id="0" name=""/>
        <dsp:cNvSpPr/>
      </dsp:nvSpPr>
      <dsp:spPr>
        <a:xfrm>
          <a:off x="5970768" y="2366892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smtClean="0"/>
            <a:t>ЦЕМЕНТ, ГИПС, КРЕЧ</a:t>
          </a:r>
          <a:endParaRPr lang="sr-Cyrl-BA" sz="1600" b="1" kern="1200" dirty="0" smtClean="0"/>
        </a:p>
      </dsp:txBody>
      <dsp:txXfrm>
        <a:off x="5970768" y="2366892"/>
        <a:ext cx="1873164" cy="571315"/>
      </dsp:txXfrm>
    </dsp:sp>
    <dsp:sp modelId="{50077070-BC83-491D-B0F3-3A15D0F34A84}">
      <dsp:nvSpPr>
        <dsp:cNvPr id="0" name=""/>
        <dsp:cNvSpPr/>
      </dsp:nvSpPr>
      <dsp:spPr>
        <a:xfrm>
          <a:off x="3200395" y="3169114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МАТЕРИЈАЛИ ЗА ОБЛАГАЊЕ</a:t>
          </a:r>
        </a:p>
      </dsp:txBody>
      <dsp:txXfrm>
        <a:off x="3200395" y="3169114"/>
        <a:ext cx="1873164" cy="571315"/>
      </dsp:txXfrm>
    </dsp:sp>
    <dsp:sp modelId="{61ACE633-4363-4CA9-9670-9FA9E3FA3C48}">
      <dsp:nvSpPr>
        <dsp:cNvPr id="0" name=""/>
        <dsp:cNvSpPr/>
      </dsp:nvSpPr>
      <dsp:spPr>
        <a:xfrm>
          <a:off x="5970768" y="3212277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ЛАМИНАТ, ПЛОЧИЦЕ, ТАПЕТЕ</a:t>
          </a:r>
        </a:p>
      </dsp:txBody>
      <dsp:txXfrm>
        <a:off x="5970768" y="3212277"/>
        <a:ext cx="1873164" cy="571315"/>
      </dsp:txXfrm>
    </dsp:sp>
    <dsp:sp modelId="{E797509E-93BA-4ADF-98A6-F94577AD45D1}">
      <dsp:nvSpPr>
        <dsp:cNvPr id="0" name=""/>
        <dsp:cNvSpPr/>
      </dsp:nvSpPr>
      <dsp:spPr>
        <a:xfrm>
          <a:off x="3200395" y="4038602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ИЗОЛАЦИОНИ</a:t>
          </a:r>
        </a:p>
      </dsp:txBody>
      <dsp:txXfrm>
        <a:off x="3200395" y="4038602"/>
        <a:ext cx="1873164" cy="571315"/>
      </dsp:txXfrm>
    </dsp:sp>
    <dsp:sp modelId="{D296561B-26EC-4AB7-8B0F-BA75A75A5673}">
      <dsp:nvSpPr>
        <dsp:cNvPr id="0" name=""/>
        <dsp:cNvSpPr/>
      </dsp:nvSpPr>
      <dsp:spPr>
        <a:xfrm>
          <a:off x="5929521" y="4030364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СТИРОПОР, СТАКЛЕНА ВУНА, ПЛОЧИЦЕ</a:t>
          </a:r>
        </a:p>
      </dsp:txBody>
      <dsp:txXfrm>
        <a:off x="5929521" y="4030364"/>
        <a:ext cx="1873164" cy="571315"/>
      </dsp:txXfrm>
    </dsp:sp>
    <dsp:sp modelId="{F2E91DF5-4D01-4567-85F9-377E6E5179C5}">
      <dsp:nvSpPr>
        <dsp:cNvPr id="0" name=""/>
        <dsp:cNvSpPr/>
      </dsp:nvSpPr>
      <dsp:spPr>
        <a:xfrm>
          <a:off x="3200395" y="4800597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ИНСТАЛАЦИОНИ</a:t>
          </a:r>
        </a:p>
      </dsp:txBody>
      <dsp:txXfrm>
        <a:off x="3200395" y="4800597"/>
        <a:ext cx="1873164" cy="571315"/>
      </dsp:txXfrm>
    </dsp:sp>
    <dsp:sp modelId="{A6082BEC-DCF0-4BFE-925D-B113D528B790}">
      <dsp:nvSpPr>
        <dsp:cNvPr id="0" name=""/>
        <dsp:cNvSpPr/>
      </dsp:nvSpPr>
      <dsp:spPr>
        <a:xfrm>
          <a:off x="5929521" y="4835824"/>
          <a:ext cx="1873164" cy="57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 smtClean="0"/>
            <a:t>КАБЛ, ЦИЈЕВИ</a:t>
          </a:r>
        </a:p>
      </dsp:txBody>
      <dsp:txXfrm>
        <a:off x="5929521" y="4835824"/>
        <a:ext cx="1873164" cy="57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75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79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89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53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760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59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70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08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58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81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16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8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95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50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69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28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BCFC-8EE3-466A-ACA2-B2B4B535261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3287EE-37A9-4019-8B3C-151B4BEB7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15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smtClean="0"/>
              <a:t>Понављање садржаја </a:t>
            </a:r>
            <a:r>
              <a:rPr lang="sr-Cyrl-BA" dirty="0" smtClean="0"/>
              <a:t>које смо учили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645919"/>
            <a:ext cx="7766936" cy="1096899"/>
          </a:xfrm>
        </p:spPr>
        <p:txBody>
          <a:bodyPr>
            <a:normAutofit fontScale="92500" lnSpcReduction="20000"/>
          </a:bodyPr>
          <a:lstStyle/>
          <a:p>
            <a:endParaRPr lang="sr-Cyrl-BA" dirty="0" smtClean="0"/>
          </a:p>
          <a:p>
            <a:endParaRPr lang="sr-Cyrl-BA" dirty="0"/>
          </a:p>
          <a:p>
            <a:pPr algn="ctr"/>
            <a:r>
              <a:rPr lang="sr-Cyrl-BA" sz="2600" dirty="0" smtClean="0"/>
              <a:t>Наставник: Стефан Вучковић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78091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План стана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143" y="2560518"/>
            <a:ext cx="7827049" cy="3649213"/>
          </a:xfrm>
        </p:spPr>
      </p:pic>
    </p:spTree>
    <p:extLst>
      <p:ext uri="{BB962C8B-B14F-4D97-AF65-F5344CB8AC3E}">
        <p14:creationId xmlns:p14="http://schemas.microsoft.com/office/powerpoint/2010/main" xmlns="" val="28862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257" y="423081"/>
            <a:ext cx="8229600" cy="838200"/>
          </a:xfrm>
        </p:spPr>
        <p:txBody>
          <a:bodyPr>
            <a:normAutofit/>
          </a:bodyPr>
          <a:lstStyle/>
          <a:p>
            <a:r>
              <a:rPr lang="sr-Cyrl-BA" dirty="0"/>
              <a:t>Грађевински материјали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3989957"/>
              </p:ext>
            </p:extLst>
          </p:nvPr>
        </p:nvGraphicFramePr>
        <p:xfrm>
          <a:off x="466298" y="126583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510500" y="3256220"/>
            <a:ext cx="2496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300" b="1" dirty="0">
                <a:solidFill>
                  <a:schemeClr val="bg1"/>
                </a:solidFill>
              </a:rPr>
              <a:t>ГРАЂЕВИНСКИ МАТЕРИЈАЛИ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2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Техничка средства у грађевинарству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За </a:t>
            </a:r>
            <a:r>
              <a:rPr lang="ru-RU" sz="2400" dirty="0" err="1"/>
              <a:t>извођење</a:t>
            </a:r>
            <a:r>
              <a:rPr lang="ru-RU" sz="2400" dirty="0"/>
              <a:t> </a:t>
            </a:r>
            <a:r>
              <a:rPr lang="ru-RU" sz="2400" dirty="0" err="1"/>
              <a:t>грађевинских</a:t>
            </a:r>
            <a:r>
              <a:rPr lang="ru-RU" sz="2400" dirty="0"/>
              <a:t> </a:t>
            </a:r>
            <a:r>
              <a:rPr lang="ru-RU" sz="2400" dirty="0" err="1"/>
              <a:t>радова</a:t>
            </a:r>
            <a:r>
              <a:rPr lang="ru-RU" sz="2400" dirty="0"/>
              <a:t> </a:t>
            </a:r>
            <a:r>
              <a:rPr lang="ru-RU" sz="2400" dirty="0" err="1"/>
              <a:t>кристе</a:t>
            </a:r>
            <a:r>
              <a:rPr lang="ru-RU" sz="2400" dirty="0"/>
              <a:t> </a:t>
            </a:r>
            <a:r>
              <a:rPr lang="ru-RU" sz="2400" dirty="0" smtClean="0"/>
              <a:t>се: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b="1" dirty="0" err="1"/>
              <a:t>Р</a:t>
            </a:r>
            <a:r>
              <a:rPr lang="ru-RU" sz="2200" b="1" dirty="0" err="1" smtClean="0"/>
              <a:t>учни</a:t>
            </a:r>
            <a:r>
              <a:rPr lang="ru-RU" sz="2200" b="1" dirty="0" smtClean="0"/>
              <a:t> </a:t>
            </a:r>
            <a:r>
              <a:rPr lang="ru-RU" sz="2200" b="1" dirty="0"/>
              <a:t> </a:t>
            </a:r>
            <a:r>
              <a:rPr lang="ru-RU" sz="2200" b="1" dirty="0" err="1" smtClean="0"/>
              <a:t>алати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marL="457200" lvl="1" indent="0">
              <a:buNone/>
            </a:pPr>
            <a:r>
              <a:rPr lang="ru-RU" sz="2200" dirty="0"/>
              <a:t>	</a:t>
            </a:r>
            <a:r>
              <a:rPr lang="ru-RU" sz="2200" dirty="0" smtClean="0"/>
              <a:t>(лопата, </a:t>
            </a:r>
            <a:r>
              <a:rPr lang="ru-RU" sz="2200" dirty="0" err="1" smtClean="0"/>
              <a:t>ашов</a:t>
            </a:r>
            <a:r>
              <a:rPr lang="ru-RU" sz="2200" dirty="0" smtClean="0"/>
              <a:t>, </a:t>
            </a:r>
            <a:r>
              <a:rPr lang="ru-RU" sz="2200" dirty="0" err="1" smtClean="0"/>
              <a:t>мистрија</a:t>
            </a:r>
            <a:r>
              <a:rPr lang="ru-RU" sz="2200" dirty="0" smtClean="0"/>
              <a:t>, </a:t>
            </a:r>
            <a:r>
              <a:rPr lang="ru-RU" sz="2200" dirty="0" err="1" smtClean="0"/>
              <a:t>обла</a:t>
            </a:r>
            <a:r>
              <a:rPr lang="ru-RU" sz="2200" dirty="0" smtClean="0"/>
              <a:t>,…)</a:t>
            </a:r>
            <a:r>
              <a:rPr lang="ru-RU" sz="24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Грађевинске</a:t>
            </a:r>
            <a:r>
              <a:rPr lang="ru-RU" sz="2200" b="1" dirty="0" smtClean="0"/>
              <a:t> машине</a:t>
            </a:r>
            <a:r>
              <a:rPr lang="ru-RU" sz="22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000" u="sng" dirty="0" smtClean="0"/>
              <a:t>Машине за </a:t>
            </a:r>
            <a:r>
              <a:rPr lang="ru-RU" sz="2000" u="sng" dirty="0" err="1" smtClean="0"/>
              <a:t>земљане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радове</a:t>
            </a:r>
            <a:r>
              <a:rPr lang="ru-RU" sz="2000" u="sng" dirty="0" smtClean="0"/>
              <a:t> </a:t>
            </a:r>
            <a:r>
              <a:rPr lang="ru-RU" sz="2000" dirty="0" smtClean="0"/>
              <a:t>( багер, </a:t>
            </a:r>
            <a:r>
              <a:rPr lang="ru-RU" sz="2000" dirty="0" err="1" smtClean="0"/>
              <a:t>булдожер</a:t>
            </a:r>
            <a:r>
              <a:rPr lang="ru-RU" sz="2000" dirty="0" smtClean="0"/>
              <a:t>, </a:t>
            </a:r>
            <a:r>
              <a:rPr lang="ru-RU" sz="2000" dirty="0" err="1" smtClean="0"/>
              <a:t>ваљак</a:t>
            </a:r>
            <a:r>
              <a:rPr lang="ru-RU" sz="2000" dirty="0" smtClean="0"/>
              <a:t>, </a:t>
            </a:r>
            <a:r>
              <a:rPr lang="ru-RU" sz="2000" dirty="0" err="1" smtClean="0"/>
              <a:t>утоваривач</a:t>
            </a:r>
            <a:r>
              <a:rPr lang="ru-RU" sz="2000" dirty="0" smtClean="0"/>
              <a:t>, финишер)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000" u="sng" dirty="0" smtClean="0"/>
              <a:t>Машине и </a:t>
            </a:r>
            <a:r>
              <a:rPr lang="ru-RU" sz="2000" u="sng" dirty="0" err="1" smtClean="0"/>
              <a:t>уређаје</a:t>
            </a:r>
            <a:r>
              <a:rPr lang="ru-RU" sz="2000" u="sng" dirty="0" smtClean="0"/>
              <a:t> за </a:t>
            </a:r>
            <a:r>
              <a:rPr lang="ru-RU" sz="2000" u="sng" dirty="0" err="1" smtClean="0"/>
              <a:t>подизање</a:t>
            </a:r>
            <a:r>
              <a:rPr lang="ru-RU" sz="2000" u="sng" dirty="0" smtClean="0"/>
              <a:t> и </a:t>
            </a:r>
            <a:r>
              <a:rPr lang="ru-RU" sz="2000" u="sng" dirty="0" err="1" smtClean="0"/>
              <a:t>преношење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терета</a:t>
            </a:r>
            <a:r>
              <a:rPr lang="ru-RU" sz="2000" u="sng" dirty="0" smtClean="0"/>
              <a:t> </a:t>
            </a:r>
            <a:r>
              <a:rPr lang="ru-RU" sz="2000" dirty="0" smtClean="0"/>
              <a:t>(кран, </a:t>
            </a:r>
            <a:r>
              <a:rPr lang="ru-RU" sz="2000" dirty="0" err="1" smtClean="0"/>
              <a:t>кипер</a:t>
            </a:r>
            <a:r>
              <a:rPr lang="ru-RU" sz="2000" dirty="0" smtClean="0"/>
              <a:t>, </a:t>
            </a:r>
            <a:r>
              <a:rPr lang="ru-RU" sz="2000" dirty="0" err="1" smtClean="0"/>
              <a:t>пумпа</a:t>
            </a:r>
            <a:r>
              <a:rPr lang="ru-RU" sz="2000" dirty="0" smtClean="0"/>
              <a:t> за бетон, </a:t>
            </a:r>
            <a:r>
              <a:rPr lang="ru-RU" sz="2000" dirty="0" err="1" smtClean="0"/>
              <a:t>виљушкар</a:t>
            </a:r>
            <a:r>
              <a:rPr lang="ru-RU" sz="2000" dirty="0" smtClean="0"/>
              <a:t>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2000" u="sng" dirty="0" err="1" smtClean="0"/>
              <a:t>Мјешалице</a:t>
            </a:r>
            <a:endParaRPr lang="ru-RU" sz="2000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3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Мјере заштите на раду на грађевини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заштита</a:t>
            </a:r>
            <a:r>
              <a:rPr lang="ru-RU" b="1" dirty="0"/>
              <a:t> од </a:t>
            </a:r>
            <a:r>
              <a:rPr lang="ru-RU" b="1" dirty="0" err="1"/>
              <a:t>пада</a:t>
            </a:r>
            <a:r>
              <a:rPr lang="ru-RU" b="1" dirty="0"/>
              <a:t> </a:t>
            </a:r>
            <a:r>
              <a:rPr lang="ru-RU" b="1" dirty="0" err="1"/>
              <a:t>са</a:t>
            </a:r>
            <a:r>
              <a:rPr lang="ru-RU" b="1" dirty="0"/>
              <a:t> </a:t>
            </a:r>
            <a:r>
              <a:rPr lang="ru-RU" b="1" dirty="0" err="1"/>
              <a:t>висина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 smtClean="0"/>
              <a:t>обезбјеђење</a:t>
            </a:r>
            <a:r>
              <a:rPr lang="ru-RU" b="1" dirty="0" smtClean="0"/>
              <a:t> </a:t>
            </a:r>
            <a:r>
              <a:rPr lang="ru-RU" b="1" dirty="0"/>
              <a:t>од </a:t>
            </a:r>
            <a:r>
              <a:rPr lang="ru-RU" b="1" dirty="0" err="1"/>
              <a:t>повреда</a:t>
            </a:r>
            <a:r>
              <a:rPr lang="ru-RU" b="1" dirty="0"/>
              <a:t> </a:t>
            </a:r>
            <a:r>
              <a:rPr lang="ru-RU" b="1" dirty="0" err="1"/>
              <a:t>материјалом</a:t>
            </a:r>
            <a:r>
              <a:rPr lang="ru-RU" b="1" dirty="0"/>
              <a:t> и </a:t>
            </a:r>
            <a:r>
              <a:rPr lang="ru-RU" b="1" dirty="0" err="1"/>
              <a:t>алатом</a:t>
            </a:r>
            <a:r>
              <a:rPr lang="ru-RU" b="1" dirty="0" smtClean="0"/>
              <a:t>,</a:t>
            </a:r>
            <a:endParaRPr lang="ru-RU" dirty="0"/>
          </a:p>
          <a:p>
            <a:r>
              <a:rPr lang="ru-RU" b="1" dirty="0" err="1"/>
              <a:t>обавезно</a:t>
            </a:r>
            <a:r>
              <a:rPr lang="ru-RU" b="1" dirty="0"/>
              <a:t> </a:t>
            </a:r>
            <a:r>
              <a:rPr lang="ru-RU" b="1" dirty="0" err="1"/>
              <a:t>је</a:t>
            </a:r>
            <a:r>
              <a:rPr lang="ru-RU" b="1" dirty="0"/>
              <a:t> </a:t>
            </a:r>
            <a:r>
              <a:rPr lang="ru-RU" b="1" dirty="0" err="1"/>
              <a:t>ношење</a:t>
            </a:r>
            <a:r>
              <a:rPr lang="ru-RU" b="1" dirty="0"/>
              <a:t> </a:t>
            </a:r>
            <a:r>
              <a:rPr lang="ru-RU" b="1" dirty="0" err="1"/>
              <a:t>кациге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грађевински</a:t>
            </a:r>
            <a:r>
              <a:rPr lang="ru-RU" b="1" dirty="0"/>
              <a:t> </a:t>
            </a:r>
            <a:r>
              <a:rPr lang="ru-RU" b="1" dirty="0" err="1"/>
              <a:t>материјал</a:t>
            </a:r>
            <a:r>
              <a:rPr lang="ru-RU" b="1" dirty="0"/>
              <a:t> </a:t>
            </a:r>
            <a:r>
              <a:rPr lang="ru-RU" b="1" dirty="0" err="1"/>
              <a:t>је</a:t>
            </a:r>
            <a:r>
              <a:rPr lang="ru-RU" b="1" dirty="0"/>
              <a:t> </a:t>
            </a:r>
            <a:r>
              <a:rPr lang="ru-RU" b="1" dirty="0" err="1"/>
              <a:t>уредно</a:t>
            </a:r>
            <a:r>
              <a:rPr lang="ru-RU" b="1" dirty="0"/>
              <a:t> сложен,</a:t>
            </a:r>
            <a:endParaRPr lang="ru-RU" dirty="0"/>
          </a:p>
          <a:p>
            <a:r>
              <a:rPr lang="ru-RU" b="1" dirty="0" err="1"/>
              <a:t>забрањено</a:t>
            </a:r>
            <a:r>
              <a:rPr lang="ru-RU" b="1" dirty="0"/>
              <a:t> </a:t>
            </a:r>
            <a:r>
              <a:rPr lang="ru-RU" b="1" dirty="0" err="1"/>
              <a:t>је</a:t>
            </a:r>
            <a:r>
              <a:rPr lang="ru-RU" b="1" dirty="0"/>
              <a:t> </a:t>
            </a:r>
            <a:r>
              <a:rPr lang="ru-RU" b="1" dirty="0" err="1"/>
              <a:t>задржавање</a:t>
            </a:r>
            <a:r>
              <a:rPr lang="ru-RU" b="1" dirty="0"/>
              <a:t> испод </a:t>
            </a:r>
            <a:r>
              <a:rPr lang="ru-RU" b="1" dirty="0" err="1"/>
              <a:t>дизалица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скеле</a:t>
            </a:r>
            <a:r>
              <a:rPr lang="ru-RU" b="1" dirty="0"/>
              <a:t> </a:t>
            </a:r>
            <a:r>
              <a:rPr lang="ru-RU" b="1" dirty="0" err="1"/>
              <a:t>морају</a:t>
            </a:r>
            <a:r>
              <a:rPr lang="ru-RU" b="1" dirty="0"/>
              <a:t> </a:t>
            </a:r>
            <a:r>
              <a:rPr lang="ru-RU" b="1" dirty="0" err="1"/>
              <a:t>бити</a:t>
            </a:r>
            <a:r>
              <a:rPr lang="ru-RU" b="1" dirty="0"/>
              <a:t> </a:t>
            </a:r>
            <a:r>
              <a:rPr lang="ru-RU" b="1" dirty="0" err="1"/>
              <a:t>поуздане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на </a:t>
            </a:r>
            <a:r>
              <a:rPr lang="ru-RU" b="1" dirty="0" err="1"/>
              <a:t>тежим</a:t>
            </a:r>
            <a:r>
              <a:rPr lang="ru-RU" b="1" dirty="0"/>
              <a:t> </a:t>
            </a:r>
            <a:r>
              <a:rPr lang="ru-RU" b="1" dirty="0" err="1" smtClean="0"/>
              <a:t>мјестима</a:t>
            </a:r>
            <a:r>
              <a:rPr lang="ru-RU" b="1" dirty="0" smtClean="0"/>
              <a:t> </a:t>
            </a:r>
            <a:r>
              <a:rPr lang="ru-RU" b="1" dirty="0" err="1"/>
              <a:t>радници</a:t>
            </a:r>
            <a:r>
              <a:rPr lang="ru-RU" b="1" dirty="0"/>
              <a:t> се вежу за </a:t>
            </a:r>
            <a:r>
              <a:rPr lang="ru-RU" b="1" dirty="0" err="1" smtClean="0"/>
              <a:t>скеле</a:t>
            </a:r>
            <a:r>
              <a:rPr lang="ru-RU" b="1" dirty="0" smtClean="0"/>
              <a:t>,</a:t>
            </a:r>
            <a:endParaRPr lang="ru-RU" dirty="0"/>
          </a:p>
          <a:p>
            <a:r>
              <a:rPr lang="ru-RU" b="1" dirty="0" err="1"/>
              <a:t>сва</a:t>
            </a:r>
            <a:r>
              <a:rPr lang="ru-RU" b="1" dirty="0"/>
              <a:t> лица на </a:t>
            </a:r>
            <a:r>
              <a:rPr lang="ru-RU" b="1" dirty="0" err="1"/>
              <a:t>грађевини</a:t>
            </a:r>
            <a:r>
              <a:rPr lang="ru-RU" b="1" dirty="0"/>
              <a:t> су </a:t>
            </a:r>
            <a:r>
              <a:rPr lang="ru-RU" b="1" dirty="0" err="1"/>
              <a:t>дужна</a:t>
            </a:r>
            <a:r>
              <a:rPr lang="ru-RU" b="1" dirty="0"/>
              <a:t> да </a:t>
            </a:r>
            <a:r>
              <a:rPr lang="ru-RU" b="1" dirty="0" err="1"/>
              <a:t>поштују</a:t>
            </a:r>
            <a:r>
              <a:rPr lang="ru-RU" b="1" dirty="0"/>
              <a:t> </a:t>
            </a:r>
            <a:r>
              <a:rPr lang="ru-RU" b="1" dirty="0" err="1" smtClean="0"/>
              <a:t>мјере</a:t>
            </a:r>
            <a:r>
              <a:rPr lang="ru-RU" b="1" dirty="0" smtClean="0"/>
              <a:t> </a:t>
            </a:r>
            <a:r>
              <a:rPr lang="ru-RU" b="1" dirty="0" err="1"/>
              <a:t>заштите</a:t>
            </a:r>
            <a:r>
              <a:rPr lang="ru-RU" b="1" dirty="0"/>
              <a:t> на </a:t>
            </a:r>
            <a:r>
              <a:rPr lang="ru-RU" b="1" dirty="0" err="1" smtClean="0"/>
              <a:t>грађевини</a:t>
            </a:r>
            <a:r>
              <a:rPr lang="ru-RU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117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Укратко ћемо поновити: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Урбанистички план</a:t>
            </a:r>
          </a:p>
          <a:p>
            <a:r>
              <a:rPr lang="sr-Cyrl-BA" dirty="0" smtClean="0"/>
              <a:t>Ситуациони план</a:t>
            </a:r>
          </a:p>
          <a:p>
            <a:r>
              <a:rPr lang="sr-Cyrl-BA" dirty="0" smtClean="0"/>
              <a:t>Главни пројекат</a:t>
            </a:r>
          </a:p>
          <a:p>
            <a:r>
              <a:rPr lang="sr-Cyrl-BA" dirty="0" smtClean="0"/>
              <a:t>Грађевинске материјале</a:t>
            </a:r>
          </a:p>
          <a:p>
            <a:r>
              <a:rPr lang="sr-Cyrl-BA" dirty="0" smtClean="0"/>
              <a:t>Грађевинске машине</a:t>
            </a:r>
          </a:p>
          <a:p>
            <a:r>
              <a:rPr lang="sr-Cyrl-BA" dirty="0" smtClean="0"/>
              <a:t>Заштиту на раду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01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Урбанистички план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710" y="1616502"/>
            <a:ext cx="5963916" cy="4891256"/>
          </a:xfrm>
        </p:spPr>
      </p:pic>
    </p:spTree>
    <p:extLst>
      <p:ext uri="{BB962C8B-B14F-4D97-AF65-F5344CB8AC3E}">
        <p14:creationId xmlns:p14="http://schemas.microsoft.com/office/powerpoint/2010/main" xmlns="" val="29657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Ситуациони план околине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970" y="1930400"/>
            <a:ext cx="7163396" cy="4150222"/>
          </a:xfrm>
        </p:spPr>
      </p:pic>
    </p:spTree>
    <p:extLst>
      <p:ext uri="{BB962C8B-B14F-4D97-AF65-F5344CB8AC3E}">
        <p14:creationId xmlns:p14="http://schemas.microsoft.com/office/powerpoint/2010/main" xmlns="" val="10302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Ситуациони план градилишта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482" y="1930400"/>
            <a:ext cx="6514371" cy="4546359"/>
          </a:xfrm>
        </p:spPr>
      </p:pic>
    </p:spTree>
    <p:extLst>
      <p:ext uri="{BB962C8B-B14F-4D97-AF65-F5344CB8AC3E}">
        <p14:creationId xmlns:p14="http://schemas.microsoft.com/office/powerpoint/2010/main" xmlns="" val="42100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Главни пројекат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552" y="1255044"/>
            <a:ext cx="4061939" cy="47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7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Главни пројекат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219" y="1270000"/>
            <a:ext cx="4365439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959" y="-32329"/>
            <a:ext cx="6657196" cy="6890329"/>
          </a:xfrm>
        </p:spPr>
      </p:pic>
    </p:spTree>
    <p:extLst>
      <p:ext uri="{BB962C8B-B14F-4D97-AF65-F5344CB8AC3E}">
        <p14:creationId xmlns:p14="http://schemas.microsoft.com/office/powerpoint/2010/main" xmlns="" val="33421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Симболи у грађевинарству	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028" y="1491847"/>
            <a:ext cx="5603596" cy="51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9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169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Понављање садржаја које смо учили</vt:lpstr>
      <vt:lpstr>Укратко ћемо поновити:</vt:lpstr>
      <vt:lpstr>Урбанистички план</vt:lpstr>
      <vt:lpstr>Ситуациони план околине</vt:lpstr>
      <vt:lpstr>Ситуациони план градилишта</vt:lpstr>
      <vt:lpstr>Главни пројекат</vt:lpstr>
      <vt:lpstr>Главни пројекат</vt:lpstr>
      <vt:lpstr>Slide 8</vt:lpstr>
      <vt:lpstr>Симболи у грађевинарству  </vt:lpstr>
      <vt:lpstr>План стана</vt:lpstr>
      <vt:lpstr>Грађевински материјали</vt:lpstr>
      <vt:lpstr>Техничка средства у грађевинарству</vt:lpstr>
      <vt:lpstr>Мјере заштите на раду на грађевини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Понављање садржаја које смо учили</dc:title>
  <dc:creator>Stefan Vuckovic</dc:creator>
  <cp:lastModifiedBy>Aleksandra Stankovic</cp:lastModifiedBy>
  <cp:revision>12</cp:revision>
  <dcterms:created xsi:type="dcterms:W3CDTF">2020-12-14T12:04:55Z</dcterms:created>
  <dcterms:modified xsi:type="dcterms:W3CDTF">2020-12-15T15:41:49Z</dcterms:modified>
</cp:coreProperties>
</file>