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0" r:id="rId1"/>
  </p:sldMasterIdLst>
  <p:sldIdLst>
    <p:sldId id="256" r:id="rId2"/>
    <p:sldId id="264" r:id="rId3"/>
    <p:sldId id="257" r:id="rId4"/>
    <p:sldId id="259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io Vlajic" initials="DV" lastIdx="1" clrIdx="0">
    <p:extLst>
      <p:ext uri="{19B8F6BF-5375-455C-9EA6-DF929625EA0E}">
        <p15:presenceInfo xmlns:p15="http://schemas.microsoft.com/office/powerpoint/2012/main" userId="6d97b0ff4b1aae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93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97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55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6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B7810A5-1A13-4087-8DFA-155E6E5B5D73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41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60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54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14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77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44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21.12.2020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94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B7810A5-1A13-4087-8DFA-155E6E5B5D73}" type="datetimeFigureOut">
              <a:rPr lang="tr-TR" smtClean="0"/>
              <a:t>21.12.2020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84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5604" y="1422198"/>
            <a:ext cx="10782300" cy="3352800"/>
          </a:xfrm>
        </p:spPr>
        <p:txBody>
          <a:bodyPr>
            <a:normAutofit/>
          </a:bodyPr>
          <a:lstStyle/>
          <a:p>
            <a:br>
              <a:rPr lang="sr-Cyrl-BA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36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BA" sz="3600" dirty="0">
                <a:latin typeface="Arial" panose="020B0604020202020204" pitchFamily="34" charset="0"/>
                <a:cs typeface="Arial" panose="020B0604020202020204" pitchFamily="34" charset="0"/>
              </a:rPr>
              <a:t>Дјечак и птица“  </a:t>
            </a:r>
            <a:br>
              <a:rPr lang="bs-Latn-BA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s-Latn-BA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600" dirty="0">
                <a:latin typeface="Arial" panose="020B0604020202020204" pitchFamily="34" charset="0"/>
                <a:cs typeface="Arial" panose="020B0604020202020204" pitchFamily="34" charset="0"/>
              </a:rPr>
              <a:t>Ахмет Хромаџић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038047-BFA5-4FA5-8688-DA9A59C8825E}"/>
              </a:ext>
            </a:extLst>
          </p:cNvPr>
          <p:cNvSpPr txBox="1"/>
          <p:nvPr/>
        </p:nvSpPr>
        <p:spPr>
          <a:xfrm>
            <a:off x="520861" y="335666"/>
            <a:ext cx="2986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</a:p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Трећи разред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EF8A19-E904-48F4-94AB-233F7195E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4560"/>
            <a:ext cx="4028714" cy="201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636B5-1F6E-4F85-BAAE-553C948BC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776" y="1103490"/>
            <a:ext cx="8305801" cy="5020056"/>
          </a:xfrm>
        </p:spPr>
        <p:txBody>
          <a:bodyPr/>
          <a:lstStyle/>
          <a:p>
            <a:pPr marL="0" indent="0">
              <a:buNone/>
            </a:pPr>
            <a:r>
              <a:rPr lang="bs-Cyrl-B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Тема:</a:t>
            </a:r>
            <a:r>
              <a:rPr lang="bs-Cyrl-B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Пријатељство између дјечака и птичице.</a:t>
            </a:r>
          </a:p>
          <a:p>
            <a:pPr marL="0" indent="0">
              <a:buNone/>
            </a:pPr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Мјесто радње:</a:t>
            </a:r>
            <a:r>
              <a:rPr lang="bs-Cyrl-BA" sz="2400" dirty="0">
                <a:latin typeface="Arial" panose="020B0604020202020204" pitchFamily="34" charset="0"/>
                <a:cs typeface="Arial" panose="020B0604020202020204" pitchFamily="34" charset="0"/>
              </a:rPr>
              <a:t> Дјечакова соба.</a:t>
            </a:r>
          </a:p>
          <a:p>
            <a:pPr marL="0" indent="0">
              <a:buNone/>
            </a:pPr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Вријеме радње:</a:t>
            </a:r>
            <a:r>
              <a:rPr lang="bs-Cyrl-BA" sz="2400" dirty="0">
                <a:latin typeface="Arial" panose="020B0604020202020204" pitchFamily="34" charset="0"/>
                <a:cs typeface="Arial" panose="020B0604020202020204" pitchFamily="34" charset="0"/>
              </a:rPr>
              <a:t> Зима и прољеће.</a:t>
            </a:r>
          </a:p>
          <a:p>
            <a:pPr marL="0" indent="0">
              <a:buNone/>
            </a:pPr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Ликови: </a:t>
            </a:r>
            <a:r>
              <a:rPr lang="bs-Cyrl-BA" sz="2400" dirty="0">
                <a:latin typeface="Arial" panose="020B0604020202020204" pitchFamily="34" charset="0"/>
                <a:cs typeface="Arial" panose="020B0604020202020204" pitchFamily="34" charset="0"/>
              </a:rPr>
              <a:t>дјечак, птица и дјечакови другови.</a:t>
            </a:r>
          </a:p>
          <a:p>
            <a:pPr marL="0" indent="0">
              <a:buNone/>
            </a:pPr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Особине дјечака:</a:t>
            </a:r>
            <a:r>
              <a:rPr lang="bs-Cyrl-BA" sz="2400" dirty="0">
                <a:latin typeface="Arial" panose="020B0604020202020204" pitchFamily="34" charset="0"/>
                <a:cs typeface="Arial" panose="020B0604020202020204" pitchFamily="34" charset="0"/>
              </a:rPr>
              <a:t> добар, цијени пријатеље, захвалан и воли помагати.</a:t>
            </a:r>
          </a:p>
          <a:p>
            <a:pPr marL="0" indent="0">
              <a:buNone/>
            </a:pPr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Особине птице:</a:t>
            </a:r>
            <a:r>
              <a:rPr lang="bs-Cyrl-BA" sz="2400" dirty="0">
                <a:latin typeface="Arial" panose="020B0604020202020204" pitchFamily="34" charset="0"/>
                <a:cs typeface="Arial" panose="020B0604020202020204" pitchFamily="34" charset="0"/>
              </a:rPr>
              <a:t> добра, захвална и воли помагати.</a:t>
            </a:r>
          </a:p>
          <a:p>
            <a:pPr marL="0" indent="0">
              <a:buNone/>
            </a:pPr>
            <a:endParaRPr lang="bs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4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597E87-65F0-464E-B11D-ECB5549B0958}"/>
              </a:ext>
            </a:extLst>
          </p:cNvPr>
          <p:cNvSpPr txBox="1"/>
          <p:nvPr/>
        </p:nvSpPr>
        <p:spPr>
          <a:xfrm>
            <a:off x="1004711" y="517267"/>
            <a:ext cx="406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Ко се разболио?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C77216-3880-4853-800A-4A91823747FD}"/>
              </a:ext>
            </a:extLst>
          </p:cNvPr>
          <p:cNvSpPr txBox="1"/>
          <p:nvPr/>
        </p:nvSpPr>
        <p:spPr>
          <a:xfrm>
            <a:off x="1004711" y="1060523"/>
            <a:ext cx="599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Ко је дјечака најчешће посјећивао?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AE64F6-4AC9-4081-AAF4-2BADBF4329E7}"/>
              </a:ext>
            </a:extLst>
          </p:cNvPr>
          <p:cNvSpPr txBox="1"/>
          <p:nvPr/>
        </p:nvSpPr>
        <p:spPr>
          <a:xfrm>
            <a:off x="1004711" y="1647124"/>
            <a:ext cx="6242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Када се дјечак разболио?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5107EC-9FF3-4CC0-BCDF-5FAE8A27C1E5}"/>
              </a:ext>
            </a:extLst>
          </p:cNvPr>
          <p:cNvSpPr txBox="1"/>
          <p:nvPr/>
        </p:nvSpPr>
        <p:spPr>
          <a:xfrm>
            <a:off x="1004711" y="2215252"/>
            <a:ext cx="713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О чему је дјечак сањао док је био болестан?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BA8D7B-336F-403D-BBE2-2CBF731000D1}"/>
              </a:ext>
            </a:extLst>
          </p:cNvPr>
          <p:cNvSpPr txBox="1"/>
          <p:nvPr/>
        </p:nvSpPr>
        <p:spPr>
          <a:xfrm>
            <a:off x="1004711" y="2796119"/>
            <a:ext cx="4730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Коме се дјечак повјерио?</a:t>
            </a: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30644D-4EDF-477B-85ED-772F9869E646}"/>
              </a:ext>
            </a:extLst>
          </p:cNvPr>
          <p:cNvSpPr txBox="1"/>
          <p:nvPr/>
        </p:nvSpPr>
        <p:spPr>
          <a:xfrm>
            <a:off x="1004711" y="3417682"/>
            <a:ext cx="568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Ко је чуо разговор дјечака са другом?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7DD654-F287-406E-84C2-43CA6125AE52}"/>
              </a:ext>
            </a:extLst>
          </p:cNvPr>
          <p:cNvSpPr txBox="1"/>
          <p:nvPr/>
        </p:nvSpPr>
        <p:spPr>
          <a:xfrm>
            <a:off x="1004711" y="4005379"/>
            <a:ext cx="511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Гдје је птица нестала?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62B081-554A-4086-9B49-E782DC11A894}"/>
              </a:ext>
            </a:extLst>
          </p:cNvPr>
          <p:cNvSpPr txBox="1"/>
          <p:nvPr/>
        </p:nvSpPr>
        <p:spPr>
          <a:xfrm>
            <a:off x="1004711" y="4615654"/>
            <a:ext cx="460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Када се птица вратила?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FD4936-ACDF-45F5-8389-DFCF1EC7B12B}"/>
              </a:ext>
            </a:extLst>
          </p:cNvPr>
          <p:cNvSpPr txBox="1"/>
          <p:nvPr/>
        </p:nvSpPr>
        <p:spPr>
          <a:xfrm>
            <a:off x="1004711" y="5198761"/>
            <a:ext cx="6423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Чиме је птица изненадила дјечака?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03B730-2656-41E7-ACAF-F3834E54A5B7}"/>
              </a:ext>
            </a:extLst>
          </p:cNvPr>
          <p:cNvSpPr txBox="1"/>
          <p:nvPr/>
        </p:nvSpPr>
        <p:spPr>
          <a:xfrm>
            <a:off x="1004711" y="5809036"/>
            <a:ext cx="7473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Шта се десило са дјечаком када је појео јагоду?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6F7B91-A2C1-4A43-8288-681BA8042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821" y="1338080"/>
            <a:ext cx="3180468" cy="230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D79B0B-24C3-448B-8D53-799D25D14651}"/>
              </a:ext>
            </a:extLst>
          </p:cNvPr>
          <p:cNvSpPr txBox="1"/>
          <p:nvPr/>
        </p:nvSpPr>
        <p:spPr>
          <a:xfrm>
            <a:off x="857955" y="587022"/>
            <a:ext cx="4955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Цјелине (ток догађаја):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58CA1-1484-4550-80D2-CE40D0DA438C}"/>
              </a:ext>
            </a:extLst>
          </p:cNvPr>
          <p:cNvSpPr txBox="1"/>
          <p:nvPr/>
        </p:nvSpPr>
        <p:spPr>
          <a:xfrm>
            <a:off x="857955" y="1309511"/>
            <a:ext cx="6553568" cy="48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s-Cyrl-B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Дјечак се разболио и никако да оздрави.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A5340F-D847-446F-A48E-CDED1B6F23B4}"/>
              </a:ext>
            </a:extLst>
          </p:cNvPr>
          <p:cNvSpPr txBox="1"/>
          <p:nvPr/>
        </p:nvSpPr>
        <p:spPr>
          <a:xfrm>
            <a:off x="857955" y="1827087"/>
            <a:ext cx="5447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Обилазили су га његови другари.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B6354A-F30B-4062-A41B-53CE5E8E11F2}"/>
              </a:ext>
            </a:extLst>
          </p:cNvPr>
          <p:cNvSpPr txBox="1"/>
          <p:nvPr/>
        </p:nvSpPr>
        <p:spPr>
          <a:xfrm>
            <a:off x="857955" y="2328769"/>
            <a:ext cx="697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Дјечак је помогао гладној и промрзлој птичици.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B88CE5-E344-456F-9A7E-30C11DCD3E63}"/>
              </a:ext>
            </a:extLst>
          </p:cNvPr>
          <p:cNvSpPr txBox="1"/>
          <p:nvPr/>
        </p:nvSpPr>
        <p:spPr>
          <a:xfrm>
            <a:off x="874520" y="2867126"/>
            <a:ext cx="8687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Захвална птичица га је посјећивала неколико пута на дан.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31C869-0AD4-405F-8EFD-CCBCA4951F86}"/>
              </a:ext>
            </a:extLst>
          </p:cNvPr>
          <p:cNvSpPr txBox="1"/>
          <p:nvPr/>
        </p:nvSpPr>
        <p:spPr>
          <a:xfrm>
            <a:off x="874520" y="3381474"/>
            <a:ext cx="6451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Дјечак прича другу о љековитој јагоди.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8F6FFB-42FC-47D4-9164-537876EC38A4}"/>
              </a:ext>
            </a:extLst>
          </p:cNvPr>
          <p:cNvSpPr txBox="1"/>
          <p:nvPr/>
        </p:nvSpPr>
        <p:spPr>
          <a:xfrm>
            <a:off x="874520" y="3940978"/>
            <a:ext cx="5949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Птица је нестала, а дјечак је забринут.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F2319F-7586-4A8A-BBE1-34A0475BB8C2}"/>
              </a:ext>
            </a:extLst>
          </p:cNvPr>
          <p:cNvSpPr txBox="1"/>
          <p:nvPr/>
        </p:nvSpPr>
        <p:spPr>
          <a:xfrm>
            <a:off x="874520" y="4402643"/>
            <a:ext cx="633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Птичица доноси љековиту јагоду.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84A241-C32F-4065-B779-797076D2B0BD}"/>
              </a:ext>
            </a:extLst>
          </p:cNvPr>
          <p:cNvSpPr txBox="1"/>
          <p:nvPr/>
        </p:nvSpPr>
        <p:spPr>
          <a:xfrm>
            <a:off x="857955" y="4905611"/>
            <a:ext cx="4684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Дјечак је оздравио.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E483D7-E577-4DE2-A271-98F19B908B4C}"/>
              </a:ext>
            </a:extLst>
          </p:cNvPr>
          <p:cNvSpPr txBox="1"/>
          <p:nvPr/>
        </p:nvSpPr>
        <p:spPr>
          <a:xfrm>
            <a:off x="832738" y="5443968"/>
            <a:ext cx="549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Нераздвојни пријатељи.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E5BDDA9-30B9-45F7-84E8-1475C6BAE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638" y="4402643"/>
            <a:ext cx="2724051" cy="181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58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D9A28B-6199-4F55-88DC-9EC8CE98A8EE}"/>
              </a:ext>
            </a:extLst>
          </p:cNvPr>
          <p:cNvSpPr txBox="1"/>
          <p:nvPr/>
        </p:nvSpPr>
        <p:spPr>
          <a:xfrm>
            <a:off x="1106311" y="349956"/>
            <a:ext cx="7495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Замислите како би прича изгледала да дјечак није помогао птици.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A90CFF-2013-467D-9D1D-F148864C564E}"/>
              </a:ext>
            </a:extLst>
          </p:cNvPr>
          <p:cNvSpPr txBox="1"/>
          <p:nvPr/>
        </p:nvSpPr>
        <p:spPr>
          <a:xfrm>
            <a:off x="1106312" y="1569155"/>
            <a:ext cx="7495822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bs-Cyrl-B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Порука:        Добро се добрим враћа.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bs-Cyrl-B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Лијепо је имати правог пријатеља.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bs-Cyrl-B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Пријатељство је најјаче на свијету.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2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A4B633-B7AA-4CD2-B518-E1CF6E984A7D}"/>
              </a:ext>
            </a:extLst>
          </p:cNvPr>
          <p:cNvSpPr txBox="1"/>
          <p:nvPr/>
        </p:nvSpPr>
        <p:spPr>
          <a:xfrm>
            <a:off x="1614311" y="508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Задатак за </a:t>
            </a:r>
            <a:r>
              <a:rPr lang="sr-Cyrl-BA" sz="2400">
                <a:latin typeface="Arial" panose="020B0604020202020204" pitchFamily="34" charset="0"/>
                <a:cs typeface="Arial" panose="020B0604020202020204" pitchFamily="34" charset="0"/>
              </a:rPr>
              <a:t>самосталан рад: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6B2CE6-0C0C-4189-A483-014A71A21D9F}"/>
              </a:ext>
            </a:extLst>
          </p:cNvPr>
          <p:cNvSpPr txBox="1"/>
          <p:nvPr/>
        </p:nvSpPr>
        <p:spPr>
          <a:xfrm>
            <a:off x="1614311" y="1467555"/>
            <a:ext cx="6863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Одговорите на сљедећа питања: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EF6B1B-AA7F-46A2-88D3-9E9698D03FC6}"/>
              </a:ext>
            </a:extLst>
          </p:cNvPr>
          <p:cNvSpPr txBox="1"/>
          <p:nvPr/>
        </p:nvSpPr>
        <p:spPr>
          <a:xfrm>
            <a:off x="1614311" y="2201333"/>
            <a:ext cx="6750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Да ли сте ви помогли некада некоме? Коме? Опишите у свеску како сте се тада осјећали</a:t>
            </a:r>
            <a:r>
              <a:rPr lang="sr-Cyrl-B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4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175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200</TotalTime>
  <Words>257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</vt:lpstr>
      <vt:lpstr>Rockwell</vt:lpstr>
      <vt:lpstr>Rockwell Condensed</vt:lpstr>
      <vt:lpstr>Wingdings</vt:lpstr>
      <vt:lpstr>Wood Type</vt:lpstr>
      <vt:lpstr> „Дјечак и птица“    Ахмет Хромаџић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„Дјечак и птица“    Ахмет Хромаџић</dc:title>
  <dc:creator>Admin</dc:creator>
  <cp:lastModifiedBy>Dario Vlajic</cp:lastModifiedBy>
  <cp:revision>27</cp:revision>
  <dcterms:created xsi:type="dcterms:W3CDTF">2020-12-15T17:37:04Z</dcterms:created>
  <dcterms:modified xsi:type="dcterms:W3CDTF">2020-12-21T08:22:27Z</dcterms:modified>
</cp:coreProperties>
</file>