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2750B-DB00-4B44-BB1D-B1E927C79B36}" v="168" dt="2020-12-15T14:56:2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Savić" userId="S::savic.boris@skolers.org::6800a412-8275-4d5b-847d-cbe2c963eb30" providerId="AD" clId="Web-{F982750B-DB00-4B44-BB1D-B1E927C79B36}"/>
    <pc:docChg chg="addSld modSld addMainMaster delMainMaster modMainMaster">
      <pc:chgData name="Boris Savić" userId="S::savic.boris@skolers.org::6800a412-8275-4d5b-847d-cbe2c963eb30" providerId="AD" clId="Web-{F982750B-DB00-4B44-BB1D-B1E927C79B36}" dt="2020-12-15T14:56:27.212" v="177"/>
      <pc:docMkLst>
        <pc:docMk/>
      </pc:docMkLst>
      <pc:sldChg chg="addSp delSp modSp mod setBg modClrScheme addAnim modAnim delDesignElem chgLayout">
        <pc:chgData name="Boris Savić" userId="S::savic.boris@skolers.org::6800a412-8275-4d5b-847d-cbe2c963eb30" providerId="AD" clId="Web-{F982750B-DB00-4B44-BB1D-B1E927C79B36}" dt="2020-12-15T14:39:24.985" v="85"/>
        <pc:sldMkLst>
          <pc:docMk/>
          <pc:sldMk cId="176570759" sldId="256"/>
        </pc:sldMkLst>
        <pc:spChg chg="mod ord">
          <ac:chgData name="Boris Savić" userId="S::savic.boris@skolers.org::6800a412-8275-4d5b-847d-cbe2c963eb30" providerId="AD" clId="Web-{F982750B-DB00-4B44-BB1D-B1E927C79B36}" dt="2020-12-15T14:36:38.950" v="72"/>
          <ac:spMkLst>
            <pc:docMk/>
            <pc:sldMk cId="176570759" sldId="256"/>
            <ac:spMk id="2" creationId="{00000000-0000-0000-0000-000000000000}"/>
          </ac:spMkLst>
        </pc:spChg>
        <pc:spChg chg="mod ord">
          <ac:chgData name="Boris Savić" userId="S::savic.boris@skolers.org::6800a412-8275-4d5b-847d-cbe2c963eb30" providerId="AD" clId="Web-{F982750B-DB00-4B44-BB1D-B1E927C79B36}" dt="2020-12-15T14:36:38.950" v="72"/>
          <ac:spMkLst>
            <pc:docMk/>
            <pc:sldMk cId="176570759" sldId="256"/>
            <ac:spMk id="3" creationId="{00000000-0000-0000-0000-000000000000}"/>
          </ac:spMkLst>
        </pc:spChg>
        <pc:spChg chg="add">
          <ac:chgData name="Boris Savić" userId="S::savic.boris@skolers.org::6800a412-8275-4d5b-847d-cbe2c963eb30" providerId="AD" clId="Web-{F982750B-DB00-4B44-BB1D-B1E927C79B36}" dt="2020-12-15T14:36:38.950" v="72"/>
          <ac:spMkLst>
            <pc:docMk/>
            <pc:sldMk cId="176570759" sldId="256"/>
            <ac:spMk id="6" creationId="{C81064C8-8596-467D-BCF0-38475634EEA9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1:43.960" v="30"/>
          <ac:spMkLst>
            <pc:docMk/>
            <pc:sldMk cId="176570759" sldId="256"/>
            <ac:spMk id="9" creationId="{4AA13AD3-0A4F-475A-BEBB-DEEFF5C096C3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1:43.960" v="30"/>
          <ac:spMkLst>
            <pc:docMk/>
            <pc:sldMk cId="176570759" sldId="256"/>
            <ac:spMk id="11" creationId="{205BB74C-33FB-4335-8808-49E247F7BF75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16" creationId="{610334BF-0422-4A9A-BE46-AEB8C348BAC4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18" creationId="{C98F2823-0279-49D8-928D-754B222533EF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20" creationId="{02E45E95-311C-41C7-A882-6E43F0806865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22" creationId="{B7299D5D-ECC5-41EB-B830-C3A35FB35516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24" creationId="{88C91735-5EFE-44D1-8CC6-FDF0D11B6F5D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26" creationId="{D33F926C-2613-475D-AEE4-CD7D87D3BA2D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22:09.742" v="50"/>
          <ac:spMkLst>
            <pc:docMk/>
            <pc:sldMk cId="176570759" sldId="256"/>
            <ac:spMk id="28" creationId="{1FD32A06-E9FE-4F5A-88A6-84905A72C26F}"/>
          </ac:spMkLst>
        </pc:spChg>
        <pc:picChg chg="add mod">
          <ac:chgData name="Boris Savić" userId="S::savic.boris@skolers.org::6800a412-8275-4d5b-847d-cbe2c963eb30" providerId="AD" clId="Web-{F982750B-DB00-4B44-BB1D-B1E927C79B36}" dt="2020-12-15T14:36:38.950" v="72"/>
          <ac:picMkLst>
            <pc:docMk/>
            <pc:sldMk cId="176570759" sldId="256"/>
            <ac:picMk id="4" creationId="{F5D34552-F9ED-4B6A-BE57-AE1823AC6598}"/>
          </ac:picMkLst>
        </pc:picChg>
      </pc:sldChg>
      <pc:sldChg chg="addSp delSp modSp new mod setBg modClrScheme addAnim delAnim modAnim chgLayout">
        <pc:chgData name="Boris Savić" userId="S::savic.boris@skolers.org::6800a412-8275-4d5b-847d-cbe2c963eb30" providerId="AD" clId="Web-{F982750B-DB00-4B44-BB1D-B1E927C79B36}" dt="2020-12-15T14:56:21.431" v="176"/>
        <pc:sldMkLst>
          <pc:docMk/>
          <pc:sldMk cId="1310454376" sldId="257"/>
        </pc:sldMkLst>
        <pc:spChg chg="add mod">
          <ac:chgData name="Boris Savić" userId="S::savic.boris@skolers.org::6800a412-8275-4d5b-847d-cbe2c963eb30" providerId="AD" clId="Web-{F982750B-DB00-4B44-BB1D-B1E927C79B36}" dt="2020-12-15T14:47:46.497" v="125" actId="14100"/>
          <ac:spMkLst>
            <pc:docMk/>
            <pc:sldMk cId="1310454376" sldId="257"/>
            <ac:spMk id="2" creationId="{2D90629B-D77C-4DA2-932A-3234D1C9C81C}"/>
          </ac:spMkLst>
        </pc:spChg>
        <pc:spChg chg="add del mod">
          <ac:chgData name="Boris Savić" userId="S::savic.boris@skolers.org::6800a412-8275-4d5b-847d-cbe2c963eb30" providerId="AD" clId="Web-{F982750B-DB00-4B44-BB1D-B1E927C79B36}" dt="2020-12-15T14:54:11.678" v="173"/>
          <ac:spMkLst>
            <pc:docMk/>
            <pc:sldMk cId="1310454376" sldId="257"/>
            <ac:spMk id="3" creationId="{EE7C1DA9-207B-4E45-A2DE-32286FA69B75}"/>
          </ac:spMkLst>
        </pc:spChg>
        <pc:spChg chg="add mod">
          <ac:chgData name="Boris Savić" userId="S::savic.boris@skolers.org::6800a412-8275-4d5b-847d-cbe2c963eb30" providerId="AD" clId="Web-{F982750B-DB00-4B44-BB1D-B1E927C79B36}" dt="2020-12-15T14:54:52.913" v="174" actId="14100"/>
          <ac:spMkLst>
            <pc:docMk/>
            <pc:sldMk cId="1310454376" sldId="257"/>
            <ac:spMk id="5" creationId="{E1726B25-99D7-4340-95E8-0819043B1CD4}"/>
          </ac:spMkLst>
        </pc:spChg>
        <pc:spChg chg="add del">
          <ac:chgData name="Boris Savić" userId="S::savic.boris@skolers.org::6800a412-8275-4d5b-847d-cbe2c963eb30" providerId="AD" clId="Web-{F982750B-DB00-4B44-BB1D-B1E927C79B36}" dt="2020-12-15T14:47:18.418" v="122"/>
          <ac:spMkLst>
            <pc:docMk/>
            <pc:sldMk cId="1310454376" sldId="257"/>
            <ac:spMk id="9" creationId="{75A91A2D-E793-4446-8F66-DC42020FBBA3}"/>
          </ac:spMkLst>
        </pc:spChg>
        <pc:spChg chg="add">
          <ac:chgData name="Boris Savić" userId="S::savic.boris@skolers.org::6800a412-8275-4d5b-847d-cbe2c963eb30" providerId="AD" clId="Web-{F982750B-DB00-4B44-BB1D-B1E927C79B36}" dt="2020-12-15T14:47:18.418" v="122"/>
          <ac:spMkLst>
            <pc:docMk/>
            <pc:sldMk cId="1310454376" sldId="257"/>
            <ac:spMk id="14" creationId="{75A91A2D-E793-4446-8F66-DC42020FBBA3}"/>
          </ac:spMkLst>
        </pc:spChg>
        <pc:picChg chg="add mod">
          <ac:chgData name="Boris Savić" userId="S::savic.boris@skolers.org::6800a412-8275-4d5b-847d-cbe2c963eb30" providerId="AD" clId="Web-{F982750B-DB00-4B44-BB1D-B1E927C79B36}" dt="2020-12-15T14:43:39.444" v="94"/>
          <ac:picMkLst>
            <pc:docMk/>
            <pc:sldMk cId="1310454376" sldId="257"/>
            <ac:picMk id="4" creationId="{FA88E435-E3FA-4BAF-978D-157F4BC839ED}"/>
          </ac:picMkLst>
        </pc:picChg>
      </pc:sldChg>
      <pc:sldMasterChg chg="del delSldLayout">
        <pc:chgData name="Boris Savić" userId="S::savic.boris@skolers.org::6800a412-8275-4d5b-847d-cbe2c963eb30" providerId="AD" clId="Web-{F982750B-DB00-4B44-BB1D-B1E927C79B36}" dt="2020-12-15T14:21:08.913" v="28"/>
        <pc:sldMasterMkLst>
          <pc:docMk/>
          <pc:sldMasterMk cId="2694809886" sldId="2147483648"/>
        </pc:sldMasterMkLst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1082658918" sldId="2147483649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886954500" sldId="2147483650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2359007608" sldId="2147483651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783060489" sldId="2147483652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1481488179" sldId="2147483653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839274352" sldId="2147483654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3147506243" sldId="2147483655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1410763909" sldId="2147483656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3483497340" sldId="2147483657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376506935" sldId="2147483658"/>
          </pc:sldLayoutMkLst>
        </pc:sldLayoutChg>
        <pc:sldLayoutChg chg="del">
          <pc:chgData name="Boris Savić" userId="S::savic.boris@skolers.org::6800a412-8275-4d5b-847d-cbe2c963eb30" providerId="AD" clId="Web-{F982750B-DB00-4B44-BB1D-B1E927C79B36}" dt="2020-12-15T14:21:08.913" v="28"/>
          <pc:sldLayoutMkLst>
            <pc:docMk/>
            <pc:sldMasterMk cId="2694809886" sldId="2147483648"/>
            <pc:sldLayoutMk cId="70337509" sldId="2147483659"/>
          </pc:sldLayoutMkLst>
        </pc:sldLayoutChg>
      </pc:sldMasterChg>
      <pc:sldMasterChg chg="add del mod setBg addSldLayout delSldLayout modSldLayout">
        <pc:chgData name="Boris Savić" userId="S::savic.boris@skolers.org::6800a412-8275-4d5b-847d-cbe2c963eb30" providerId="AD" clId="Web-{F982750B-DB00-4B44-BB1D-B1E927C79B36}" dt="2020-12-15T14:21:43.960" v="30"/>
        <pc:sldMasterMkLst>
          <pc:docMk/>
          <pc:sldMasterMk cId="1586480674" sldId="2147483673"/>
        </pc:sldMasterMkLst>
        <pc:sldLayoutChg chg="add del mod setFolMasterObjs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2525804756" sldId="2147483662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4294551338" sldId="2147483663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3972711496" sldId="2147483664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4178338448" sldId="2147483665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944158844" sldId="2147483666"/>
          </pc:sldLayoutMkLst>
        </pc:sldLayoutChg>
        <pc:sldLayoutChg chg="add del mod setFolMasterObjs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3254738573" sldId="2147483667"/>
          </pc:sldLayoutMkLst>
        </pc:sldLayoutChg>
        <pc:sldLayoutChg chg="add del mod setFolMasterObjs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3310846883" sldId="2147483668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1122645933" sldId="2147483669"/>
          </pc:sldLayoutMkLst>
        </pc:sldLayoutChg>
        <pc:sldLayoutChg chg="add del mod setFolMasterObjs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904854827" sldId="2147483670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3762283322" sldId="2147483671"/>
          </pc:sldLayoutMkLst>
        </pc:sldLayoutChg>
        <pc:sldLayoutChg chg="add del mod">
          <pc:chgData name="Boris Savić" userId="S::savic.boris@skolers.org::6800a412-8275-4d5b-847d-cbe2c963eb30" providerId="AD" clId="Web-{F982750B-DB00-4B44-BB1D-B1E927C79B36}" dt="2020-12-15T14:21:43.960" v="30"/>
          <pc:sldLayoutMkLst>
            <pc:docMk/>
            <pc:sldMasterMk cId="1586480674" sldId="2147483673"/>
            <pc:sldLayoutMk cId="4020162817" sldId="2147483672"/>
          </pc:sldLayoutMkLst>
        </pc:sldLayoutChg>
      </pc:sldMasterChg>
      <pc:sldMasterChg chg="add del addSldLayout delSldLayout">
        <pc:chgData name="Boris Savić" userId="S::savic.boris@skolers.org::6800a412-8275-4d5b-847d-cbe2c963eb30" providerId="AD" clId="Web-{F982750B-DB00-4B44-BB1D-B1E927C79B36}" dt="2020-12-15T14:22:09.742" v="50"/>
        <pc:sldMasterMkLst>
          <pc:docMk/>
          <pc:sldMasterMk cId="110415854" sldId="2147483736"/>
        </pc:sldMasterMkLst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2323735188" sldId="2147483725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3307692886" sldId="2147483726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3837126402" sldId="2147483727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497704617" sldId="2147483728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3597214422" sldId="2147483729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95410899" sldId="2147483730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948455585" sldId="2147483731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4100616854" sldId="2147483732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1322785745" sldId="2147483733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1086991484" sldId="2147483734"/>
          </pc:sldLayoutMkLst>
        </pc:sldLayoutChg>
        <pc:sldLayoutChg chg="add del">
          <pc:chgData name="Boris Savić" userId="S::savic.boris@skolers.org::6800a412-8275-4d5b-847d-cbe2c963eb30" providerId="AD" clId="Web-{F982750B-DB00-4B44-BB1D-B1E927C79B36}" dt="2020-12-15T14:22:09.742" v="50"/>
          <pc:sldLayoutMkLst>
            <pc:docMk/>
            <pc:sldMasterMk cId="110415854" sldId="2147483736"/>
            <pc:sldLayoutMk cId="307105203" sldId="2147483735"/>
          </pc:sldLayoutMkLst>
        </pc:sldLayoutChg>
      </pc:sldMasterChg>
      <pc:sldMasterChg chg="add del addSldLayout delSldLayout modSldLayout">
        <pc:chgData name="Boris Savić" userId="S::savic.boris@skolers.org::6800a412-8275-4d5b-847d-cbe2c963eb30" providerId="AD" clId="Web-{F982750B-DB00-4B44-BB1D-B1E927C79B36}" dt="2020-12-15T14:22:15.477" v="51"/>
        <pc:sldMasterMkLst>
          <pc:docMk/>
          <pc:sldMasterMk cId="3581598842" sldId="2147483737"/>
        </pc:sldMasterMkLst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924820141" sldId="2147483738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1766031435" sldId="2147483739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519494567" sldId="2147483740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4177168270" sldId="2147483741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2643892998" sldId="2147483742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956821441" sldId="2147483743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2412078818" sldId="2147483744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2097088412" sldId="2147483745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566336623" sldId="2147483746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2223244954" sldId="2147483747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15.477" v="51"/>
          <pc:sldLayoutMkLst>
            <pc:docMk/>
            <pc:sldMasterMk cId="3581598842" sldId="2147483737"/>
            <pc:sldLayoutMk cId="2137410574" sldId="2147483748"/>
          </pc:sldLayoutMkLst>
        </pc:sldLayoutChg>
      </pc:sldMasterChg>
      <pc:sldMasterChg chg="add del addSldLayout delSldLayout modSldLayout">
        <pc:chgData name="Boris Savić" userId="S::savic.boris@skolers.org::6800a412-8275-4d5b-847d-cbe2c963eb30" providerId="AD" clId="Web-{F982750B-DB00-4B44-BB1D-B1E927C79B36}" dt="2020-12-15T14:22:21.664" v="52"/>
        <pc:sldMasterMkLst>
          <pc:docMk/>
          <pc:sldMasterMk cId="1536209729" sldId="2147483749"/>
        </pc:sldMasterMkLst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4058725573" sldId="2147483750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149067667" sldId="2147483751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2923098651" sldId="2147483752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418058655" sldId="2147483753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91597112" sldId="2147483754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3112065792" sldId="2147483755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3080110265" sldId="2147483756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2077815187" sldId="2147483757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1716010151" sldId="2147483758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3112481998" sldId="2147483759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1929202605" sldId="2147483760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2711832216" sldId="2147483761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967435006" sldId="2147483762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3508840051" sldId="2147483763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1352809435" sldId="2147483764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3095575914" sldId="2147483765"/>
          </pc:sldLayoutMkLst>
        </pc:sldLayoutChg>
        <pc:sldLayoutChg chg="add del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1536209729" sldId="2147483749"/>
            <pc:sldLayoutMk cId="1513846054" sldId="2147483766"/>
          </pc:sldLayoutMkLst>
        </pc:sldLayoutChg>
      </pc:sldMasterChg>
      <pc:sldMasterChg chg="add addSldLayout modSldLayout">
        <pc:chgData name="Boris Savić" userId="S::savic.boris@skolers.org::6800a412-8275-4d5b-847d-cbe2c963eb30" providerId="AD" clId="Web-{F982750B-DB00-4B44-BB1D-B1E927C79B36}" dt="2020-12-15T14:22:21.664" v="52"/>
        <pc:sldMasterMkLst>
          <pc:docMk/>
          <pc:sldMasterMk cId="2120876646" sldId="2147483767"/>
        </pc:sldMasterMkLst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839972525" sldId="2147483768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243084245" sldId="2147483769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1682004038" sldId="2147483770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78679819" sldId="2147483771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128174341" sldId="2147483772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740555426" sldId="2147483773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560010863" sldId="2147483774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4121065221" sldId="2147483775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644123641" sldId="2147483776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822143759" sldId="2147483777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1539911827" sldId="2147483778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2311276945" sldId="2147483779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717073831" sldId="2147483780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70413740" sldId="2147483781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1147386374" sldId="2147483782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576278164" sldId="2147483783"/>
          </pc:sldLayoutMkLst>
        </pc:sldLayoutChg>
        <pc:sldLayoutChg chg="add mod replId">
          <pc:chgData name="Boris Savić" userId="S::savic.boris@skolers.org::6800a412-8275-4d5b-847d-cbe2c963eb30" providerId="AD" clId="Web-{F982750B-DB00-4B44-BB1D-B1E927C79B36}" dt="2020-12-15T14:22:21.664" v="52"/>
          <pc:sldLayoutMkLst>
            <pc:docMk/>
            <pc:sldMasterMk cId="2120876646" sldId="2147483767"/>
            <pc:sldLayoutMk cId="3081509464" sldId="2147483784"/>
          </pc:sldLayoutMkLst>
        </pc:sldLayoutChg>
      </pc:sldMasterChg>
    </pc:docChg>
  </pc:docChgLst>
  <pc:docChgLst>
    <pc:chgData clId="Web-{F982750B-DB00-4B44-BB1D-B1E927C79B36}"/>
    <pc:docChg chg="modSld">
      <pc:chgData name="" userId="" providerId="" clId="Web-{F982750B-DB00-4B44-BB1D-B1E927C79B36}" dt="2020-12-15T14:20:45.881" v="1" actId="20577"/>
      <pc:docMkLst>
        <pc:docMk/>
      </pc:docMkLst>
      <pc:sldChg chg="modSp">
        <pc:chgData name="" userId="" providerId="" clId="Web-{F982750B-DB00-4B44-BB1D-B1E927C79B36}" dt="2020-12-15T14:20:45.881" v="0" actId="20577"/>
        <pc:sldMkLst>
          <pc:docMk/>
          <pc:sldMk cId="176570759" sldId="256"/>
        </pc:sldMkLst>
        <pc:spChg chg="mod">
          <ac:chgData name="" userId="" providerId="" clId="Web-{F982750B-DB00-4B44-BB1D-B1E927C79B36}" dt="2020-12-15T14:20:45.881" v="0" actId="20577"/>
          <ac:spMkLst>
            <pc:docMk/>
            <pc:sldMk cId="176570759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5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2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5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80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2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6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9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4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9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6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91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6255561" cy="3308840"/>
          </a:xfrm>
        </p:spPr>
        <p:txBody>
          <a:bodyPr>
            <a:normAutofit/>
          </a:bodyPr>
          <a:lstStyle/>
          <a:p>
            <a:r>
              <a:rPr lang="sr-Latn-RS" dirty="0">
                <a:cs typeface="Calibri Light"/>
              </a:rPr>
              <a:t>New Year Celebrations</a:t>
            </a:r>
            <a:endParaRPr lang="sr-Latn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6255561" cy="14643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sr-Latn-RS" dirty="0"/>
          </a:p>
          <a:p>
            <a:r>
              <a:rPr lang="sr-Latn-RS" sz="2400" dirty="0" smtClean="0"/>
              <a:t>TRADITIONS AND CUSTOMS </a:t>
            </a:r>
          </a:p>
          <a:p>
            <a:r>
              <a:rPr lang="sr-Latn-RS" sz="2400" dirty="0" smtClean="0"/>
              <a:t>AROUND </a:t>
            </a:r>
            <a:r>
              <a:rPr lang="sr-Latn-RS" sz="2400" dirty="0"/>
              <a:t>THE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34552-F9ED-4B6A-BE57-AE1823AC6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7" r="36602" b="-1"/>
          <a:stretch/>
        </p:blipFill>
        <p:spPr>
          <a:xfrm>
            <a:off x="7557315" y="10"/>
            <a:ext cx="4634685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7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7"/>
    </mc:Choice>
    <mc:Fallback>
      <p:transition spd="slow" advTm="14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629B-D77C-4DA2-932A-3234D1C9C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971" y="2737409"/>
            <a:ext cx="6929708" cy="97883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ea typeface="+mj-lt"/>
                <a:cs typeface="+mj-lt"/>
              </a:rPr>
              <a:t>Spain: Eating Grapes For Good Luck</a:t>
            </a:r>
            <a:endParaRPr lang="en-US" sz="5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88E435-E3FA-4BAF-978D-157F4BC83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36" y="965141"/>
            <a:ext cx="3416040" cy="4932911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97" y="4041593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1" y="207631"/>
            <a:ext cx="3035617" cy="1724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45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68"/>
    </mc:Choice>
    <mc:Fallback>
      <p:transition spd="slow" advTm="1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7" y="383178"/>
            <a:ext cx="2752850" cy="1782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6197" y="474194"/>
            <a:ext cx="79755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900" dirty="0"/>
              <a:t>Italy: Wearing Red Underwear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7" y="2536371"/>
            <a:ext cx="5848894" cy="38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02771"/>
            <a:ext cx="3041304" cy="1713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683" y="1371991"/>
            <a:ext cx="8005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Denmark: Smashing Plates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2865255"/>
            <a:ext cx="6550200" cy="35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4" y="415153"/>
            <a:ext cx="2817925" cy="1875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18" y="3007381"/>
            <a:ext cx="37930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Japan: </a:t>
            </a:r>
            <a:endParaRPr lang="sr-Latn-BA" sz="4800" dirty="0" smtClean="0"/>
          </a:p>
          <a:p>
            <a:r>
              <a:rPr lang="en-GB" sz="4800" dirty="0" smtClean="0"/>
              <a:t>Ringing </a:t>
            </a:r>
            <a:r>
              <a:rPr lang="en-GB" sz="4800" dirty="0"/>
              <a:t>Bells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50" y="454305"/>
            <a:ext cx="5376116" cy="5746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825" y="4867275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7200" dirty="0" smtClean="0"/>
              <a:t>108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3366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" y="363720"/>
            <a:ext cx="2826612" cy="1833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9179" y="684014"/>
            <a:ext cx="52613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Czech Republic: </a:t>
            </a:r>
            <a:endParaRPr lang="sr-Latn-BA" sz="4800" dirty="0" smtClean="0"/>
          </a:p>
          <a:p>
            <a:r>
              <a:rPr lang="en-GB" sz="4800" dirty="0" smtClean="0"/>
              <a:t>Cutting Apples</a:t>
            </a:r>
            <a:endParaRPr lang="en-GB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24" y="2429138"/>
            <a:ext cx="6257937" cy="41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2" y="361406"/>
            <a:ext cx="2724150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4156" y="1136860"/>
            <a:ext cx="6370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Turkey: Sprinkling Salt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2191872"/>
            <a:ext cx="6444343" cy="42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363719"/>
            <a:ext cx="2781855" cy="18047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1880" y="1171694"/>
            <a:ext cx="6627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/>
              <a:t>Scotland: First Footing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8" y="2267358"/>
            <a:ext cx="2804841" cy="421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32" y="3054383"/>
            <a:ext cx="29718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5" y="3893952"/>
            <a:ext cx="301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/>
              <a:t>HOGMANAY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92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475" y="2714625"/>
            <a:ext cx="8509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4800" dirty="0" smtClean="0">
                <a:latin typeface="+mj-lt"/>
              </a:rPr>
              <a:t>Thank you for your attention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49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Century Gothic</vt:lpstr>
      <vt:lpstr>Wingdings 3</vt:lpstr>
      <vt:lpstr>Ion</vt:lpstr>
      <vt:lpstr>New Year Celebrations</vt:lpstr>
      <vt:lpstr>Spain: Eating Grapes For Good Luck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</dc:creator>
  <cp:lastModifiedBy>Boris</cp:lastModifiedBy>
  <cp:revision>106</cp:revision>
  <dcterms:created xsi:type="dcterms:W3CDTF">2020-12-15T14:20:41Z</dcterms:created>
  <dcterms:modified xsi:type="dcterms:W3CDTF">2020-12-15T18:39:58Z</dcterms:modified>
</cp:coreProperties>
</file>