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2D81E9A7-DA59-4339-9E15-4DDF42095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03738D65-D3B9-4FFA-BC38-45369456B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BA"/>
              <a:t>Кликните да уредите стил поднаслова мастера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id="{386F4880-E18F-46BF-89C6-5F21050DA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16AB-2FD6-4BFB-ADFE-47408462F6CF}" type="datetimeFigureOut">
              <a:rPr lang="sr-Cyrl-BA" smtClean="0"/>
              <a:t>9.12.2020.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id="{43F85CA3-F31F-4344-9649-F8BFDDB5B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id="{27AA64E6-A262-421C-9D83-B24FAD311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EE34-5A7B-4678-AD31-2CC900638E6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3992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2AF2122D-657A-4675-9D6F-F60A0712B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вертикални текст 2">
            <a:extLst>
              <a:ext uri="{FF2B5EF4-FFF2-40B4-BE49-F238E27FC236}">
                <a16:creationId xmlns:a16="http://schemas.microsoft.com/office/drawing/2014/main" id="{B4F4AB9B-CA57-4462-8BC8-B720A1E144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id="{F48B433E-8217-40E7-9CBF-0BFFEC218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16AB-2FD6-4BFB-ADFE-47408462F6CF}" type="datetimeFigureOut">
              <a:rPr lang="sr-Cyrl-BA" smtClean="0"/>
              <a:t>9.12.2020.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id="{FFB0B320-E688-4FBD-8074-5E567A814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id="{EB481FFD-D610-4040-B0A1-F3DE3178A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EE34-5A7B-4678-AD31-2CC900638E6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193780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>
            <a:extLst>
              <a:ext uri="{FF2B5EF4-FFF2-40B4-BE49-F238E27FC236}">
                <a16:creationId xmlns:a16="http://schemas.microsoft.com/office/drawing/2014/main" id="{11F49F39-B9A2-42CA-AF38-6151AA26D8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вертикални текст 2">
            <a:extLst>
              <a:ext uri="{FF2B5EF4-FFF2-40B4-BE49-F238E27FC236}">
                <a16:creationId xmlns:a16="http://schemas.microsoft.com/office/drawing/2014/main" id="{468E1FEC-2F91-40FF-8FF7-928DC50D6F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id="{0A2788E2-BB41-4A9D-8F1B-56A6A11AE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16AB-2FD6-4BFB-ADFE-47408462F6CF}" type="datetimeFigureOut">
              <a:rPr lang="sr-Cyrl-BA" smtClean="0"/>
              <a:t>9.12.2020.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id="{11B37CEA-AA04-4426-A5CD-6C835B4FF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id="{DCBFCDE9-83F8-4D3C-A2A0-CC33152E2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EE34-5A7B-4678-AD31-2CC900638E6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3720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93710443-965B-4EB5-A9A0-15E6737E1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id="{2232E408-4207-45FC-AF28-E8A51DF90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id="{8B23D49D-77AE-4982-919A-E678D1C69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16AB-2FD6-4BFB-ADFE-47408462F6CF}" type="datetimeFigureOut">
              <a:rPr lang="sr-Cyrl-BA" smtClean="0"/>
              <a:t>9.12.2020.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id="{363917E0-7561-40C5-95D7-0FC9BFE4E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id="{BA65930C-1D0D-4DF4-8309-799375000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EE34-5A7B-4678-AD31-2CC900638E6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98469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ј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6B05F232-DFD1-4E6C-AF6B-4D6FB55E8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текст 2">
            <a:extLst>
              <a:ext uri="{FF2B5EF4-FFF2-40B4-BE49-F238E27FC236}">
                <a16:creationId xmlns:a16="http://schemas.microsoft.com/office/drawing/2014/main" id="{68CC0BA2-1EAD-4B31-9587-49F1CFD35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id="{723C5C3F-5BE3-40D3-86F9-B189F30BA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16AB-2FD6-4BFB-ADFE-47408462F6CF}" type="datetimeFigureOut">
              <a:rPr lang="sr-Cyrl-BA" smtClean="0"/>
              <a:t>9.12.2020.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id="{30044FE2-C2E0-4013-A398-FD1E49535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id="{0D857BD1-85C8-4403-A0AF-BF76C8243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EE34-5A7B-4678-AD31-2CC900638E6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27078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D89D6942-716C-4DD7-9AE7-47CBF7A7E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id="{388D0598-CC99-4146-ABEB-5E225831C7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садржај 3">
            <a:extLst>
              <a:ext uri="{FF2B5EF4-FFF2-40B4-BE49-F238E27FC236}">
                <a16:creationId xmlns:a16="http://schemas.microsoft.com/office/drawing/2014/main" id="{C96B3C33-BC49-46D2-AE7F-BE8C38C2D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5" name="Чувар мјеста за датум 4">
            <a:extLst>
              <a:ext uri="{FF2B5EF4-FFF2-40B4-BE49-F238E27FC236}">
                <a16:creationId xmlns:a16="http://schemas.microsoft.com/office/drawing/2014/main" id="{5C677FCD-A747-4B1C-AD33-18A8403E2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16AB-2FD6-4BFB-ADFE-47408462F6CF}" type="datetimeFigureOut">
              <a:rPr lang="sr-Cyrl-BA" smtClean="0"/>
              <a:t>9.12.2020.</a:t>
            </a:fld>
            <a:endParaRPr lang="sr-Cyrl-BA"/>
          </a:p>
        </p:txBody>
      </p:sp>
      <p:sp>
        <p:nvSpPr>
          <p:cNvPr id="6" name="Чувар мјеста за подножје 5">
            <a:extLst>
              <a:ext uri="{FF2B5EF4-FFF2-40B4-BE49-F238E27FC236}">
                <a16:creationId xmlns:a16="http://schemas.microsoft.com/office/drawing/2014/main" id="{551416B2-1A3C-4843-B328-536383E51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Чувар мјеста за број слајда 6">
            <a:extLst>
              <a:ext uri="{FF2B5EF4-FFF2-40B4-BE49-F238E27FC236}">
                <a16:creationId xmlns:a16="http://schemas.microsoft.com/office/drawing/2014/main" id="{15226217-BE97-488B-A178-58C757459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EE34-5A7B-4678-AD31-2CC900638E6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69845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1B0AF51A-1341-4BA0-B601-3017708E2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текст 2">
            <a:extLst>
              <a:ext uri="{FF2B5EF4-FFF2-40B4-BE49-F238E27FC236}">
                <a16:creationId xmlns:a16="http://schemas.microsoft.com/office/drawing/2014/main" id="{AAAE8D66-21BD-47EB-AB12-B8BFED8A1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4" name="Чувар мјеста за садржај 3">
            <a:extLst>
              <a:ext uri="{FF2B5EF4-FFF2-40B4-BE49-F238E27FC236}">
                <a16:creationId xmlns:a16="http://schemas.microsoft.com/office/drawing/2014/main" id="{F7468709-2A3D-420B-A150-593897DA1D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5" name="Чувар мјеста за текст 4">
            <a:extLst>
              <a:ext uri="{FF2B5EF4-FFF2-40B4-BE49-F238E27FC236}">
                <a16:creationId xmlns:a16="http://schemas.microsoft.com/office/drawing/2014/main" id="{18A1EA1D-C1A2-42C7-95FD-1FDF04196B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6" name="Чувар мјеста за садржај 5">
            <a:extLst>
              <a:ext uri="{FF2B5EF4-FFF2-40B4-BE49-F238E27FC236}">
                <a16:creationId xmlns:a16="http://schemas.microsoft.com/office/drawing/2014/main" id="{ABBF724E-2FE7-4A09-9C17-A650D74F30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7" name="Чувар мјеста за датум 6">
            <a:extLst>
              <a:ext uri="{FF2B5EF4-FFF2-40B4-BE49-F238E27FC236}">
                <a16:creationId xmlns:a16="http://schemas.microsoft.com/office/drawing/2014/main" id="{5118810A-D2DB-454E-93CA-BBE590429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16AB-2FD6-4BFB-ADFE-47408462F6CF}" type="datetimeFigureOut">
              <a:rPr lang="sr-Cyrl-BA" smtClean="0"/>
              <a:t>9.12.2020.</a:t>
            </a:fld>
            <a:endParaRPr lang="sr-Cyrl-BA"/>
          </a:p>
        </p:txBody>
      </p:sp>
      <p:sp>
        <p:nvSpPr>
          <p:cNvPr id="8" name="Чувар мјеста за подножје 7">
            <a:extLst>
              <a:ext uri="{FF2B5EF4-FFF2-40B4-BE49-F238E27FC236}">
                <a16:creationId xmlns:a16="http://schemas.microsoft.com/office/drawing/2014/main" id="{9ECCC460-CFF5-4C4A-99A6-1624C63CC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Чувар мјеста за број слајда 8">
            <a:extLst>
              <a:ext uri="{FF2B5EF4-FFF2-40B4-BE49-F238E27FC236}">
                <a16:creationId xmlns:a16="http://schemas.microsoft.com/office/drawing/2014/main" id="{A7453423-D319-4F00-B154-A78F99224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EE34-5A7B-4678-AD31-2CC900638E6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8099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471852D3-71D2-42E0-BE70-965A45B3B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датум 2">
            <a:extLst>
              <a:ext uri="{FF2B5EF4-FFF2-40B4-BE49-F238E27FC236}">
                <a16:creationId xmlns:a16="http://schemas.microsoft.com/office/drawing/2014/main" id="{1E5AF11F-C645-4AA9-88D7-E682187D5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16AB-2FD6-4BFB-ADFE-47408462F6CF}" type="datetimeFigureOut">
              <a:rPr lang="sr-Cyrl-BA" smtClean="0"/>
              <a:t>9.12.2020.</a:t>
            </a:fld>
            <a:endParaRPr lang="sr-Cyrl-BA"/>
          </a:p>
        </p:txBody>
      </p:sp>
      <p:sp>
        <p:nvSpPr>
          <p:cNvPr id="4" name="Чувар мјеста за подножје 3">
            <a:extLst>
              <a:ext uri="{FF2B5EF4-FFF2-40B4-BE49-F238E27FC236}">
                <a16:creationId xmlns:a16="http://schemas.microsoft.com/office/drawing/2014/main" id="{14DDF48F-0F59-4941-850B-A3BE446E5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Чувар мјеста за број слајда 4">
            <a:extLst>
              <a:ext uri="{FF2B5EF4-FFF2-40B4-BE49-F238E27FC236}">
                <a16:creationId xmlns:a16="http://schemas.microsoft.com/office/drawing/2014/main" id="{F4A938EF-A4B8-4041-AD57-06FD164A0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EE34-5A7B-4678-AD31-2CC900638E6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028104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јеста за датум 1">
            <a:extLst>
              <a:ext uri="{FF2B5EF4-FFF2-40B4-BE49-F238E27FC236}">
                <a16:creationId xmlns:a16="http://schemas.microsoft.com/office/drawing/2014/main" id="{7B8D897D-ED3A-4554-9309-9E2DC25CF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16AB-2FD6-4BFB-ADFE-47408462F6CF}" type="datetimeFigureOut">
              <a:rPr lang="sr-Cyrl-BA" smtClean="0"/>
              <a:t>9.12.2020.</a:t>
            </a:fld>
            <a:endParaRPr lang="sr-Cyrl-BA"/>
          </a:p>
        </p:txBody>
      </p:sp>
      <p:sp>
        <p:nvSpPr>
          <p:cNvPr id="3" name="Чувар мјеста за подножје 2">
            <a:extLst>
              <a:ext uri="{FF2B5EF4-FFF2-40B4-BE49-F238E27FC236}">
                <a16:creationId xmlns:a16="http://schemas.microsoft.com/office/drawing/2014/main" id="{8C12055B-BA57-4E20-A256-FDC00BFB2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Чувар мјеста за број слајда 3">
            <a:extLst>
              <a:ext uri="{FF2B5EF4-FFF2-40B4-BE49-F238E27FC236}">
                <a16:creationId xmlns:a16="http://schemas.microsoft.com/office/drawing/2014/main" id="{C1C5B36C-AB99-4D7F-A62A-FB8EF8481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EE34-5A7B-4678-AD31-2CC900638E6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75954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9DE82635-F582-41EB-81CD-E99521CDA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id="{840F14DB-49C5-4CD4-9D5B-048DFDE60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текст 3">
            <a:extLst>
              <a:ext uri="{FF2B5EF4-FFF2-40B4-BE49-F238E27FC236}">
                <a16:creationId xmlns:a16="http://schemas.microsoft.com/office/drawing/2014/main" id="{B7EFD6C3-51FE-4970-933C-AC9AF72FE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5" name="Чувар мјеста за датум 4">
            <a:extLst>
              <a:ext uri="{FF2B5EF4-FFF2-40B4-BE49-F238E27FC236}">
                <a16:creationId xmlns:a16="http://schemas.microsoft.com/office/drawing/2014/main" id="{382C2772-A8C6-450F-ACC1-B1E521B7C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16AB-2FD6-4BFB-ADFE-47408462F6CF}" type="datetimeFigureOut">
              <a:rPr lang="sr-Cyrl-BA" smtClean="0"/>
              <a:t>9.12.2020.</a:t>
            </a:fld>
            <a:endParaRPr lang="sr-Cyrl-BA"/>
          </a:p>
        </p:txBody>
      </p:sp>
      <p:sp>
        <p:nvSpPr>
          <p:cNvPr id="6" name="Чувар мјеста за подножје 5">
            <a:extLst>
              <a:ext uri="{FF2B5EF4-FFF2-40B4-BE49-F238E27FC236}">
                <a16:creationId xmlns:a16="http://schemas.microsoft.com/office/drawing/2014/main" id="{1BAFEDF8-78F0-4436-9560-D2B63573B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Чувар мјеста за број слајда 6">
            <a:extLst>
              <a:ext uri="{FF2B5EF4-FFF2-40B4-BE49-F238E27FC236}">
                <a16:creationId xmlns:a16="http://schemas.microsoft.com/office/drawing/2014/main" id="{D430F0D6-0B33-4720-9B83-4731C044A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EE34-5A7B-4678-AD31-2CC900638E6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73877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A72BFACB-D720-4A4B-9ACC-D459A3977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лику 2">
            <a:extLst>
              <a:ext uri="{FF2B5EF4-FFF2-40B4-BE49-F238E27FC236}">
                <a16:creationId xmlns:a16="http://schemas.microsoft.com/office/drawing/2014/main" id="{38EAF73C-09F1-489B-B659-14E15DB24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Чувар мјеста за текст 3">
            <a:extLst>
              <a:ext uri="{FF2B5EF4-FFF2-40B4-BE49-F238E27FC236}">
                <a16:creationId xmlns:a16="http://schemas.microsoft.com/office/drawing/2014/main" id="{D44EDDB8-7649-4E24-A782-3C4BBA012C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5" name="Чувар мјеста за датум 4">
            <a:extLst>
              <a:ext uri="{FF2B5EF4-FFF2-40B4-BE49-F238E27FC236}">
                <a16:creationId xmlns:a16="http://schemas.microsoft.com/office/drawing/2014/main" id="{7CCCD041-DAD2-4A68-8E22-51C318E0C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16AB-2FD6-4BFB-ADFE-47408462F6CF}" type="datetimeFigureOut">
              <a:rPr lang="sr-Cyrl-BA" smtClean="0"/>
              <a:t>9.12.2020.</a:t>
            </a:fld>
            <a:endParaRPr lang="sr-Cyrl-BA"/>
          </a:p>
        </p:txBody>
      </p:sp>
      <p:sp>
        <p:nvSpPr>
          <p:cNvPr id="6" name="Чувар мјеста за подножје 5">
            <a:extLst>
              <a:ext uri="{FF2B5EF4-FFF2-40B4-BE49-F238E27FC236}">
                <a16:creationId xmlns:a16="http://schemas.microsoft.com/office/drawing/2014/main" id="{46AE3E9B-C99F-49F3-9959-74DE13D5F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Чувар мјеста за број слајда 6">
            <a:extLst>
              <a:ext uri="{FF2B5EF4-FFF2-40B4-BE49-F238E27FC236}">
                <a16:creationId xmlns:a16="http://schemas.microsoft.com/office/drawing/2014/main" id="{E0D01455-94D7-4F7D-9209-83BF045F9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EE34-5A7B-4678-AD31-2CC900638E6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0066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јеста за наслов 1">
            <a:extLst>
              <a:ext uri="{FF2B5EF4-FFF2-40B4-BE49-F238E27FC236}">
                <a16:creationId xmlns:a16="http://schemas.microsoft.com/office/drawing/2014/main" id="{67B2DFC1-5EE7-4FCE-B237-40E389FD9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текст 2">
            <a:extLst>
              <a:ext uri="{FF2B5EF4-FFF2-40B4-BE49-F238E27FC236}">
                <a16:creationId xmlns:a16="http://schemas.microsoft.com/office/drawing/2014/main" id="{34BE6A69-3E36-450D-A808-15B37B6EC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id="{7B5DC4CF-C176-4373-B846-68D7177F7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116AB-2FD6-4BFB-ADFE-47408462F6CF}" type="datetimeFigureOut">
              <a:rPr lang="sr-Cyrl-BA" smtClean="0"/>
              <a:t>9.12.2020.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id="{284C45EF-91FE-4FE0-ACF3-8E9AFFC9BF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id="{ABECC240-8C9E-4233-844A-87AE7EBBE7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8EE34-5A7B-4678-AD31-2CC900638E6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28691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id="{A97D2920-8A94-4A5E-ABD2-C80D5895BD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8"/>
          <a:stretch/>
        </p:blipFill>
        <p:spPr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</p:spPr>
      </p:pic>
      <p:sp>
        <p:nvSpPr>
          <p:cNvPr id="6" name="Оквир за текст 5">
            <a:extLst>
              <a:ext uri="{FF2B5EF4-FFF2-40B4-BE49-F238E27FC236}">
                <a16:creationId xmlns:a16="http://schemas.microsoft.com/office/drawing/2014/main" id="{F50955E0-0E08-4656-A924-F095069A945B}"/>
              </a:ext>
            </a:extLst>
          </p:cNvPr>
          <p:cNvSpPr txBox="1"/>
          <p:nvPr/>
        </p:nvSpPr>
        <p:spPr>
          <a:xfrm>
            <a:off x="3990110" y="2373745"/>
            <a:ext cx="38015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4000" b="1" dirty="0"/>
              <a:t>СРПСКИ ЈЕЗИК </a:t>
            </a:r>
          </a:p>
          <a:p>
            <a:pPr algn="ctr"/>
            <a:r>
              <a:rPr lang="sr-Cyrl-BA" sz="4000" b="1" dirty="0"/>
              <a:t>3. РАЗРЕД</a:t>
            </a:r>
          </a:p>
        </p:txBody>
      </p:sp>
    </p:spTree>
    <p:extLst>
      <p:ext uri="{BB962C8B-B14F-4D97-AF65-F5344CB8AC3E}">
        <p14:creationId xmlns:p14="http://schemas.microsoft.com/office/powerpoint/2010/main" val="3605968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лика 2">
            <a:extLst>
              <a:ext uri="{FF2B5EF4-FFF2-40B4-BE49-F238E27FC236}">
                <a16:creationId xmlns:a16="http://schemas.microsoft.com/office/drawing/2014/main" id="{3F96CDE6-55BD-468F-911C-9F535E8EB1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2860">
            <a:off x="514089" y="426720"/>
            <a:ext cx="5927181" cy="3647441"/>
          </a:xfrm>
          <a:prstGeom prst="rect">
            <a:avLst/>
          </a:prstGeom>
        </p:spPr>
      </p:pic>
      <p:pic>
        <p:nvPicPr>
          <p:cNvPr id="5" name="Слика 4">
            <a:extLst>
              <a:ext uri="{FF2B5EF4-FFF2-40B4-BE49-F238E27FC236}">
                <a16:creationId xmlns:a16="http://schemas.microsoft.com/office/drawing/2014/main" id="{0E02AC2B-D305-4EA0-AAB2-6C94055B71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74776">
            <a:off x="6855460" y="1425735"/>
            <a:ext cx="5600700" cy="3733800"/>
          </a:xfrm>
          <a:prstGeom prst="rect">
            <a:avLst/>
          </a:prstGeom>
        </p:spPr>
      </p:pic>
      <p:pic>
        <p:nvPicPr>
          <p:cNvPr id="7" name="Слика 6">
            <a:extLst>
              <a:ext uri="{FF2B5EF4-FFF2-40B4-BE49-F238E27FC236}">
                <a16:creationId xmlns:a16="http://schemas.microsoft.com/office/drawing/2014/main" id="{1A4F8BD0-269D-488C-9501-016422515A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35343">
            <a:off x="3032630" y="3276809"/>
            <a:ext cx="4047490" cy="4047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20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лика 4">
            <a:extLst>
              <a:ext uri="{FF2B5EF4-FFF2-40B4-BE49-F238E27FC236}">
                <a16:creationId xmlns:a16="http://schemas.microsoft.com/office/drawing/2014/main" id="{1C342C71-196E-4452-816F-EC80D21E0D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Наслов 5">
            <a:extLst>
              <a:ext uri="{FF2B5EF4-FFF2-40B4-BE49-F238E27FC236}">
                <a16:creationId xmlns:a16="http://schemas.microsoft.com/office/drawing/2014/main" id="{5F0475B7-67A4-4B56-9DD8-43036B8820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4664"/>
            <a:ext cx="9144000" cy="2387600"/>
          </a:xfrm>
        </p:spPr>
        <p:txBody>
          <a:bodyPr/>
          <a:lstStyle/>
          <a:p>
            <a:r>
              <a:rPr lang="sr-Cyrl-BA" b="1" dirty="0"/>
              <a:t>Писање честитке</a:t>
            </a:r>
          </a:p>
        </p:txBody>
      </p:sp>
      <p:sp>
        <p:nvSpPr>
          <p:cNvPr id="7" name="Поднаслов 6">
            <a:extLst>
              <a:ext uri="{FF2B5EF4-FFF2-40B4-BE49-F238E27FC236}">
                <a16:creationId xmlns:a16="http://schemas.microsoft.com/office/drawing/2014/main" id="{1730CDCF-7897-4E43-8F0B-3DDE246D86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BA" dirty="0"/>
          </a:p>
          <a:p>
            <a:endParaRPr lang="sr-Cyrl-BA" dirty="0"/>
          </a:p>
        </p:txBody>
      </p:sp>
    </p:spTree>
    <p:extLst>
      <p:ext uri="{BB962C8B-B14F-4D97-AF65-F5344CB8AC3E}">
        <p14:creationId xmlns:p14="http://schemas.microsoft.com/office/powerpoint/2010/main" val="41115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аслов 6">
            <a:extLst>
              <a:ext uri="{FF2B5EF4-FFF2-40B4-BE49-F238E27FC236}">
                <a16:creationId xmlns:a16="http://schemas.microsoft.com/office/drawing/2014/main" id="{E504172F-4C25-4647-9779-7427EA12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Шта се све може честитати?</a:t>
            </a:r>
          </a:p>
        </p:txBody>
      </p:sp>
      <p:sp>
        <p:nvSpPr>
          <p:cNvPr id="8" name="Чувар мјеста за садржај 7">
            <a:extLst>
              <a:ext uri="{FF2B5EF4-FFF2-40B4-BE49-F238E27FC236}">
                <a16:creationId xmlns:a16="http://schemas.microsoft.com/office/drawing/2014/main" id="{08500218-B9BC-40B4-8530-8D8729CD4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BA" dirty="0"/>
              <a:t>Честитати се могу важни и радосни догађаји у животу као што су: рођендани, празници, неки остварени успјеси, годишњице.</a:t>
            </a:r>
          </a:p>
          <a:p>
            <a:pPr marL="0" indent="0">
              <a:buNone/>
            </a:pPr>
            <a:endParaRPr lang="sr-Cyrl-BA" sz="3200" dirty="0"/>
          </a:p>
          <a:p>
            <a:pPr marL="0" indent="0">
              <a:buNone/>
            </a:pPr>
            <a:r>
              <a:rPr lang="sr-Cyrl-BA" dirty="0"/>
              <a:t>Честитком честитамо и упућујемо лијепе жеље.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dirty="0"/>
              <a:t>Садржај честитке треба бити кратак и јасан.</a:t>
            </a:r>
          </a:p>
        </p:txBody>
      </p:sp>
    </p:spTree>
    <p:extLst>
      <p:ext uri="{BB962C8B-B14F-4D97-AF65-F5344CB8AC3E}">
        <p14:creationId xmlns:p14="http://schemas.microsoft.com/office/powerpoint/2010/main" val="187992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5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8C29EA4A-DC09-4F24-8BE0-9CB75662E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/>
              <a:t>Како написати честитку?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id="{A5445B2F-A3C8-44FB-90D1-389A11996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BA" dirty="0"/>
              <a:t>Када пишемо честитку морамо обратити пажњу на сљедеће:</a:t>
            </a:r>
          </a:p>
          <a:p>
            <a:pPr marL="514350" indent="-514350">
              <a:buAutoNum type="arabicPeriod"/>
            </a:pPr>
            <a:r>
              <a:rPr lang="sr-Cyrl-BA" b="1" dirty="0">
                <a:solidFill>
                  <a:srgbClr val="FF0000"/>
                </a:solidFill>
              </a:rPr>
              <a:t>ОСЛОВЉАВАЊЕ</a:t>
            </a:r>
          </a:p>
          <a:p>
            <a:pPr marL="0" indent="0">
              <a:buNone/>
            </a:pPr>
            <a:r>
              <a:rPr lang="sr-Cyrl-BA" dirty="0"/>
              <a:t>Послије ословљавања особе којој пишеш обавезно стави запету. (нпр. Драга бако,... )</a:t>
            </a:r>
          </a:p>
          <a:p>
            <a:pPr marL="0" indent="0">
              <a:buNone/>
            </a:pPr>
            <a:r>
              <a:rPr lang="sr-Cyrl-BA" b="1" dirty="0">
                <a:solidFill>
                  <a:srgbClr val="FF0000"/>
                </a:solidFill>
              </a:rPr>
              <a:t>2. ПИСАЊЕ ПРВЕ РИЈЕЧИ У НОВОМ РЕДУ</a:t>
            </a:r>
          </a:p>
          <a:p>
            <a:pPr marL="0" indent="0">
              <a:buNone/>
            </a:pPr>
            <a:r>
              <a:rPr lang="sr-Cyrl-BA" dirty="0"/>
              <a:t>Ако се садржај честитке након ословљавања наставља у новом реду прва ријеч се обавезно пише великим почетним словом.</a:t>
            </a:r>
          </a:p>
          <a:p>
            <a:endParaRPr lang="sr-Cyrl-BA" dirty="0"/>
          </a:p>
        </p:txBody>
      </p:sp>
    </p:spTree>
    <p:extLst>
      <p:ext uri="{BB962C8B-B14F-4D97-AF65-F5344CB8AC3E}">
        <p14:creationId xmlns:p14="http://schemas.microsoft.com/office/powerpoint/2010/main" val="30247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слов 3">
            <a:extLst>
              <a:ext uri="{FF2B5EF4-FFF2-40B4-BE49-F238E27FC236}">
                <a16:creationId xmlns:a16="http://schemas.microsoft.com/office/drawing/2014/main" id="{450582F9-24BB-4025-8B98-53D5AAF4A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endParaRPr lang="sr-Cyrl-BA" dirty="0"/>
          </a:p>
        </p:txBody>
      </p:sp>
      <p:sp>
        <p:nvSpPr>
          <p:cNvPr id="5" name="Чувар мјеста за садржај 4">
            <a:extLst>
              <a:ext uri="{FF2B5EF4-FFF2-40B4-BE49-F238E27FC236}">
                <a16:creationId xmlns:a16="http://schemas.microsoft.com/office/drawing/2014/main" id="{61F4632F-DFA6-49EF-A709-7462F2001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960" y="52514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r-Cyrl-BA" b="1" dirty="0">
                <a:solidFill>
                  <a:srgbClr val="FF0000"/>
                </a:solidFill>
              </a:rPr>
              <a:t>3. САДРЖАЈ ЧЕСТИТКЕ</a:t>
            </a:r>
          </a:p>
          <a:p>
            <a:pPr marL="0" indent="0">
              <a:buNone/>
            </a:pPr>
            <a:r>
              <a:rPr lang="sr-Cyrl-BA" dirty="0"/>
              <a:t>При честитању се често користе устаљени изрази као што су : </a:t>
            </a:r>
          </a:p>
          <a:p>
            <a:pPr marL="0" indent="0">
              <a:buNone/>
            </a:pPr>
            <a:r>
              <a:rPr lang="sr-Cyrl-BA" dirty="0"/>
              <a:t>Честитамо вам/Вам / ти.... </a:t>
            </a:r>
            <a:r>
              <a:rPr lang="sr-Latn-BA" dirty="0"/>
              <a:t>( </a:t>
            </a:r>
            <a:r>
              <a:rPr lang="sr-Cyrl-BA" dirty="0"/>
              <a:t>нпр. </a:t>
            </a:r>
            <a:r>
              <a:rPr lang="sr-Cyrl-BA" dirty="0" err="1"/>
              <a:t>Желим</a:t>
            </a:r>
            <a:r>
              <a:rPr lang="sr-Cyrl-BA" dirty="0"/>
              <a:t> вам пуно среће...)</a:t>
            </a:r>
          </a:p>
          <a:p>
            <a:pPr marL="0" indent="0">
              <a:buNone/>
            </a:pPr>
            <a:r>
              <a:rPr lang="sr-Cyrl-BA" b="1" dirty="0">
                <a:solidFill>
                  <a:srgbClr val="FF0000"/>
                </a:solidFill>
              </a:rPr>
              <a:t>4. ПОТПИСИВАЊЕ И ДАТУМ</a:t>
            </a:r>
          </a:p>
          <a:p>
            <a:pPr marL="0" indent="0">
              <a:buNone/>
            </a:pPr>
            <a:r>
              <a:rPr lang="sr-Cyrl-BA" dirty="0"/>
              <a:t>Потпис пишемо на крају у дну честитке. Датум пишемо у врху у десном углу.</a:t>
            </a:r>
          </a:p>
          <a:p>
            <a:pPr marL="0" indent="0">
              <a:buNone/>
            </a:pPr>
            <a:r>
              <a:rPr lang="sr-Cyrl-BA" b="1" dirty="0">
                <a:solidFill>
                  <a:srgbClr val="FF0000"/>
                </a:solidFill>
              </a:rPr>
              <a:t>5. ПРАВОПИС</a:t>
            </a:r>
          </a:p>
          <a:p>
            <a:pPr marL="0" indent="0">
              <a:buNone/>
            </a:pPr>
            <a:r>
              <a:rPr lang="sr-Cyrl-BA" dirty="0"/>
              <a:t>Води рачуна да пишеш правилно , уредно и читко.</a:t>
            </a:r>
          </a:p>
          <a:p>
            <a:pPr marL="0" indent="0">
              <a:buNone/>
            </a:pPr>
            <a:endParaRPr lang="sr-Cyrl-BA" dirty="0"/>
          </a:p>
        </p:txBody>
      </p:sp>
    </p:spTree>
    <p:extLst>
      <p:ext uri="{BB962C8B-B14F-4D97-AF65-F5344CB8AC3E}">
        <p14:creationId xmlns:p14="http://schemas.microsoft.com/office/powerpoint/2010/main" val="421226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02D7A000-8348-4915-A5BA-3639F8F66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/>
              <a:t>Примјер честитке</a:t>
            </a:r>
          </a:p>
        </p:txBody>
      </p:sp>
      <p:pic>
        <p:nvPicPr>
          <p:cNvPr id="5" name="Чувар мјеста за садржај 4">
            <a:extLst>
              <a:ext uri="{FF2B5EF4-FFF2-40B4-BE49-F238E27FC236}">
                <a16:creationId xmlns:a16="http://schemas.microsoft.com/office/drawing/2014/main" id="{9E8BC734-37B0-4CDA-8024-F52CB916C4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432" y="1690689"/>
            <a:ext cx="6750307" cy="4364671"/>
          </a:xfrm>
        </p:spPr>
      </p:pic>
      <p:sp>
        <p:nvSpPr>
          <p:cNvPr id="6" name="Оквир за текст 5">
            <a:extLst>
              <a:ext uri="{FF2B5EF4-FFF2-40B4-BE49-F238E27FC236}">
                <a16:creationId xmlns:a16="http://schemas.microsoft.com/office/drawing/2014/main" id="{7AE610A3-B85A-4545-8C30-7ED331EE4827}"/>
              </a:ext>
            </a:extLst>
          </p:cNvPr>
          <p:cNvSpPr txBox="1"/>
          <p:nvPr/>
        </p:nvSpPr>
        <p:spPr>
          <a:xfrm>
            <a:off x="4196080" y="2279134"/>
            <a:ext cx="3251200" cy="3539430"/>
          </a:xfrm>
          <a:prstGeom prst="rect">
            <a:avLst/>
          </a:prstGeom>
          <a:solidFill>
            <a:srgbClr val="CC00CC"/>
          </a:solidFill>
        </p:spPr>
        <p:txBody>
          <a:bodyPr wrap="square" rtlCol="0">
            <a:spAutoFit/>
          </a:bodyPr>
          <a:lstStyle/>
          <a:p>
            <a:r>
              <a:rPr lang="sr-Cyrl-BA" sz="2800" dirty="0"/>
              <a:t>                21.12.2020.</a:t>
            </a:r>
          </a:p>
          <a:p>
            <a:r>
              <a:rPr lang="sr-Cyrl-BA" sz="2800" dirty="0"/>
              <a:t>Драга Марија,</a:t>
            </a:r>
          </a:p>
          <a:p>
            <a:r>
              <a:rPr lang="sr-Cyrl-BA" sz="2800" dirty="0"/>
              <a:t>Од срца ти </a:t>
            </a:r>
            <a:r>
              <a:rPr lang="sr-Cyrl-BA" sz="2800" dirty="0" err="1"/>
              <a:t>желим</a:t>
            </a:r>
            <a:r>
              <a:rPr lang="sr-Cyrl-BA" sz="2800" dirty="0"/>
              <a:t> срећан рођендан!</a:t>
            </a:r>
          </a:p>
          <a:p>
            <a:r>
              <a:rPr lang="sr-Cyrl-BA" sz="2800" dirty="0"/>
              <a:t>Нека ти се све жеље остваре!</a:t>
            </a:r>
          </a:p>
          <a:p>
            <a:pPr algn="r"/>
            <a:r>
              <a:rPr lang="sr-Cyrl-BA" sz="2800" dirty="0"/>
              <a:t>                                         Јована</a:t>
            </a:r>
          </a:p>
        </p:txBody>
      </p:sp>
    </p:spTree>
    <p:extLst>
      <p:ext uri="{BB962C8B-B14F-4D97-AF65-F5344CB8AC3E}">
        <p14:creationId xmlns:p14="http://schemas.microsoft.com/office/powerpoint/2010/main" val="194661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5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8ED7EAEA-EBC1-4736-A2E7-FEF7C6D82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Задатак за самосталан рад: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id="{05FE1E0A-B6BF-45EF-9CBF-98475BDD5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/>
              <a:t>Исправљен садржај честитке препиши </a:t>
            </a:r>
            <a:r>
              <a:rPr lang="sr-Cyrl-BA"/>
              <a:t>у свеску.</a:t>
            </a:r>
            <a:endParaRPr lang="sr-Cyrl-BA" dirty="0"/>
          </a:p>
          <a:p>
            <a:pPr marL="0" indent="0">
              <a:buNone/>
            </a:pPr>
            <a:endParaRPr lang="sr-Cyrl-BA" dirty="0"/>
          </a:p>
        </p:txBody>
      </p:sp>
      <p:sp>
        <p:nvSpPr>
          <p:cNvPr id="5" name="Оквир за текст 4">
            <a:extLst>
              <a:ext uri="{FF2B5EF4-FFF2-40B4-BE49-F238E27FC236}">
                <a16:creationId xmlns:a16="http://schemas.microsoft.com/office/drawing/2014/main" id="{F879CE80-71DC-4E1C-AD32-D59C7C756518}"/>
              </a:ext>
            </a:extLst>
          </p:cNvPr>
          <p:cNvSpPr txBox="1"/>
          <p:nvPr/>
        </p:nvSpPr>
        <p:spPr>
          <a:xfrm>
            <a:off x="1310640" y="2753360"/>
            <a:ext cx="5090160" cy="2800767"/>
          </a:xfrm>
          <a:prstGeom prst="rect">
            <a:avLst/>
          </a:prstGeom>
          <a:solidFill>
            <a:srgbClr val="CC00CC"/>
          </a:solidFill>
        </p:spPr>
        <p:txBody>
          <a:bodyPr wrap="square" rtlCol="0">
            <a:spAutoFit/>
          </a:bodyPr>
          <a:lstStyle/>
          <a:p>
            <a:endParaRPr lang="sr-Cyrl-BA" sz="2800" dirty="0"/>
          </a:p>
          <a:p>
            <a:r>
              <a:rPr lang="sr-Cyrl-BA" sz="2800" dirty="0"/>
              <a:t>драга Сања</a:t>
            </a:r>
          </a:p>
          <a:p>
            <a:r>
              <a:rPr lang="sr-Cyrl-BA" sz="2800" dirty="0"/>
              <a:t>честитам ти побједу на такмичењу! Била си одлична     Ања</a:t>
            </a:r>
          </a:p>
          <a:p>
            <a:endParaRPr lang="sr-Cyrl-BA" dirty="0"/>
          </a:p>
          <a:p>
            <a:r>
              <a:rPr lang="sr-Cyrl-B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200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82655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пакет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227</Words>
  <Application>Microsoft Office PowerPoint</Application>
  <PresentationFormat>Широки екран</PresentationFormat>
  <Paragraphs>36</Paragraphs>
  <Slides>9</Slides>
  <Notes>0</Notes>
  <HiddenSlides>0</HiddenSlides>
  <MMClips>0</MMClips>
  <ScaleCrop>false</ScaleCrop>
  <HeadingPairs>
    <vt:vector size="6" baseType="variant">
      <vt:variant>
        <vt:lpstr>Кориштени фонтови</vt:lpstr>
      </vt:variant>
      <vt:variant>
        <vt:i4>3</vt:i4>
      </vt:variant>
      <vt:variant>
        <vt:lpstr>Тема</vt:lpstr>
      </vt:variant>
      <vt:variant>
        <vt:i4>1</vt:i4>
      </vt:variant>
      <vt:variant>
        <vt:lpstr>Наслови слајдова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пакета Office</vt:lpstr>
      <vt:lpstr>PowerPoint презентација</vt:lpstr>
      <vt:lpstr>PowerPoint презентација</vt:lpstr>
      <vt:lpstr>Писање честитке</vt:lpstr>
      <vt:lpstr>Шта се све може честитати?</vt:lpstr>
      <vt:lpstr>Како написати честитку?</vt:lpstr>
      <vt:lpstr>      </vt:lpstr>
      <vt:lpstr>Примјер честитке</vt:lpstr>
      <vt:lpstr>Задатак за самосталан рад:</vt:lpstr>
      <vt:lpstr>PowerPoint презентација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Asus</dc:creator>
  <cp:lastModifiedBy>Asus</cp:lastModifiedBy>
  <cp:revision>12</cp:revision>
  <dcterms:created xsi:type="dcterms:W3CDTF">2020-12-08T18:56:19Z</dcterms:created>
  <dcterms:modified xsi:type="dcterms:W3CDTF">2020-12-09T15:10:08Z</dcterms:modified>
</cp:coreProperties>
</file>