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6" r:id="rId9"/>
    <p:sldId id="267" r:id="rId10"/>
    <p:sldId id="268" r:id="rId11"/>
    <p:sldId id="263" r:id="rId12"/>
    <p:sldId id="264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>
        <p:scale>
          <a:sx n="100" d="100"/>
          <a:sy n="100" d="100"/>
        </p:scale>
        <p:origin x="-50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65-39B4-4999-AAF0-41DA8D18725D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159A-A1C2-4D10-8A1C-433AE023E243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8123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159A-A1C2-4D10-8A1C-433AE023E243}" type="slidenum">
              <a:rPr lang="sr-Latn-CS" smtClean="0"/>
              <a:t>10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970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BF121-A7BC-42BA-B54B-42FD28D14C51}" type="datetimeFigureOut">
              <a:rPr lang="sr-Latn-CS" smtClean="0"/>
              <a:t>8.12.2020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50E919-8DD5-4343-BBDD-796AC6545900}" type="slidenum">
              <a:rPr lang="sr-Latn-CS" smtClean="0"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oblak_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432">
            <a:off x="158902" y="334595"/>
            <a:ext cx="24796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kisa_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267891"/>
            <a:ext cx="2301875" cy="18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5" descr="sneg_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5" y="3003798"/>
            <a:ext cx="2481263" cy="18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 descr="munja_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96" y="2726971"/>
            <a:ext cx="2328863" cy="18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7" descr="vetar_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7" y="1788318"/>
            <a:ext cx="2193925" cy="13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u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6437"/>
            <a:ext cx="2160240" cy="17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kvir za tekst 7"/>
          <p:cNvSpPr txBox="1"/>
          <p:nvPr/>
        </p:nvSpPr>
        <p:spPr>
          <a:xfrm>
            <a:off x="1763688" y="105958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ВРЕМЕНСКЕ ПРИЛИКЕ</a:t>
            </a:r>
            <a:endParaRPr lang="sr-Latn-C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9"/>
          <p:cNvSpPr txBox="1"/>
          <p:nvPr/>
        </p:nvSpPr>
        <p:spPr>
          <a:xfrm>
            <a:off x="5724128" y="4413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sr-Latn-C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395536" y="627534"/>
            <a:ext cx="564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У прољеће дува топао вјетар и зове се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6074401" y="627533"/>
            <a:ext cx="198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развигорац.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8486"/>
            <a:ext cx="3744416" cy="21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1187624" y="3723878"/>
            <a:ext cx="413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 дува врло хладан вјетар</a:t>
            </a:r>
            <a:r>
              <a:rPr lang="sr-Cyrl-RS" dirty="0" smtClean="0"/>
              <a:t> </a:t>
            </a:r>
            <a:endParaRPr lang="bs-Latn-BA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5319396" y="3723878"/>
            <a:ext cx="191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сјеверац.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467544" y="41151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sr-Latn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251520" y="1131590"/>
            <a:ext cx="846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научених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 за обиљежавање временских промјена, урадити свој календар природе, у који ћете уписивати стање времена за наредних седам дана. 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5766"/>
            <a:ext cx="2634749" cy="2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1784"/>
            <a:ext cx="3096344" cy="15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ugaonik 2"/>
          <p:cNvSpPr/>
          <p:nvPr/>
        </p:nvSpPr>
        <p:spPr>
          <a:xfrm>
            <a:off x="5364088" y="242773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Пратим и предвиђам временске прилике. </a:t>
            </a:r>
          </a:p>
        </p:txBody>
      </p:sp>
    </p:spTree>
    <p:extLst>
      <p:ext uri="{BB962C8B-B14F-4D97-AF65-F5344CB8AC3E}">
        <p14:creationId xmlns:p14="http://schemas.microsoft.com/office/powerpoint/2010/main" val="2493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za tekst 5"/>
          <p:cNvSpPr txBox="1"/>
          <p:nvPr/>
        </p:nvSpPr>
        <p:spPr>
          <a:xfrm>
            <a:off x="467544" y="121541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је стварно стање атмосфере (ваздуха) изнад неког мјеста у моменту мјерења и осматрања. 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323528" y="197441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Клима неког краја одређује се на основу: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467544" y="2620001"/>
            <a:ext cx="86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температуре ваздуха;</a:t>
            </a:r>
            <a:endParaRPr lang="sr-Latn-C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5916"/>
            <a:ext cx="1357287" cy="99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kvir za tekst 9"/>
          <p:cNvSpPr txBox="1"/>
          <p:nvPr/>
        </p:nvSpPr>
        <p:spPr>
          <a:xfrm>
            <a:off x="575556" y="374352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вјетрова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дувају;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7" descr="vetar_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0502"/>
            <a:ext cx="1477507" cy="9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kvir za tekst 1"/>
          <p:cNvSpPr txBox="1"/>
          <p:nvPr/>
        </p:nvSpPr>
        <p:spPr>
          <a:xfrm>
            <a:off x="323528" y="123478"/>
            <a:ext cx="442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поновимо:</a:t>
            </a:r>
            <a:endParaRPr lang="sr-Latn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323528" y="7259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Шта је то вријеме?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23" y="411510"/>
            <a:ext cx="1683959" cy="9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kvir za tekst 2"/>
          <p:cNvSpPr txBox="1"/>
          <p:nvPr/>
        </p:nvSpPr>
        <p:spPr>
          <a:xfrm>
            <a:off x="467545" y="55552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падавина;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467544" y="1869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броја сунчаних дана током године;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6" y="1543168"/>
            <a:ext cx="1584176" cy="11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467545" y="3111810"/>
            <a:ext cx="482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падавина.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4" descr="kisa_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36" y="3219822"/>
            <a:ext cx="1494384" cy="11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 descr="sneg_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26" y="2972073"/>
            <a:ext cx="1782712" cy="13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23528" y="30349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Вријеме има и своје знакове за обиљежавање временских појава.</a:t>
            </a:r>
          </a:p>
        </p:txBody>
      </p:sp>
      <p:pic>
        <p:nvPicPr>
          <p:cNvPr id="6" name="Slika 5" descr="C:\Users\Momirka Latinčić\AppData\Local\Microsoft\Windows\Temporary Internet Files\Content.Word\11363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54598" r="11805" b="35379"/>
          <a:stretch/>
        </p:blipFill>
        <p:spPr bwMode="auto">
          <a:xfrm>
            <a:off x="857250" y="2221005"/>
            <a:ext cx="847725" cy="656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kvir za tekst 6"/>
          <p:cNvSpPr txBox="1"/>
          <p:nvPr/>
        </p:nvSpPr>
        <p:spPr>
          <a:xfrm>
            <a:off x="2195736" y="24097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2265721" y="2363566"/>
            <a:ext cx="317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киша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C:\Users\Momirka Latinčić\AppData\Local\Microsoft\Windows\Temporary Internet Files\Content.Word\11363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88390" r="13670" b="1204"/>
          <a:stretch/>
        </p:blipFill>
        <p:spPr bwMode="auto">
          <a:xfrm>
            <a:off x="857250" y="3173938"/>
            <a:ext cx="847725" cy="634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kvir za tekst 10"/>
          <p:cNvSpPr txBox="1"/>
          <p:nvPr/>
        </p:nvSpPr>
        <p:spPr>
          <a:xfrm>
            <a:off x="2051720" y="343885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2" name="Okvir za tekst 11"/>
          <p:cNvSpPr txBox="1"/>
          <p:nvPr/>
        </p:nvSpPr>
        <p:spPr>
          <a:xfrm>
            <a:off x="2193713" y="33216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магла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C:\Users\Momirka Latinčić\AppData\Local\Microsoft\Windows\Temporary Internet Files\Content.Word\11363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r="9664" b="89052"/>
          <a:stretch/>
        </p:blipFill>
        <p:spPr bwMode="auto">
          <a:xfrm>
            <a:off x="896542" y="4068128"/>
            <a:ext cx="808433" cy="703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kvir za tekst 14"/>
          <p:cNvSpPr txBox="1"/>
          <p:nvPr/>
        </p:nvSpPr>
        <p:spPr>
          <a:xfrm>
            <a:off x="2109470" y="4188334"/>
            <a:ext cx="239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сунчано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Slika 17" descr="C:\Users\Momirka Latinčić\AppData\Local\Microsoft\Windows\Temporary Internet Files\Content.Word\11363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65134" r="9720" b="23946"/>
          <a:stretch/>
        </p:blipFill>
        <p:spPr bwMode="auto">
          <a:xfrm>
            <a:off x="4355977" y="2218650"/>
            <a:ext cx="864095" cy="659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Okvir za tekst 20"/>
          <p:cNvSpPr txBox="1"/>
          <p:nvPr/>
        </p:nvSpPr>
        <p:spPr>
          <a:xfrm>
            <a:off x="5436096" y="2341660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љускови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грмљавином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Slika 22" descr="C:\Users\Momirka Latinčić\AppData\Local\Microsoft\Windows\Temporary Internet Files\Content.Word\1136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56250"/>
          <a:stretch/>
        </p:blipFill>
        <p:spPr bwMode="auto">
          <a:xfrm>
            <a:off x="4321890" y="3106440"/>
            <a:ext cx="864095" cy="701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Okvir za tekst 24"/>
          <p:cNvSpPr txBox="1"/>
          <p:nvPr/>
        </p:nvSpPr>
        <p:spPr>
          <a:xfrm>
            <a:off x="5534163" y="341993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Slika 26" descr="C:\Users\Momirka Latinčić\AppData\Local\Microsoft\Windows\Temporary Internet Files\Content.Word\11363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3944" b="66666"/>
          <a:stretch/>
        </p:blipFill>
        <p:spPr bwMode="auto">
          <a:xfrm>
            <a:off x="4355978" y="4068128"/>
            <a:ext cx="830007" cy="636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kvir za tekst 28"/>
          <p:cNvSpPr txBox="1"/>
          <p:nvPr/>
        </p:nvSpPr>
        <p:spPr>
          <a:xfrm>
            <a:off x="5534163" y="4234501"/>
            <a:ext cx="323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ромјенљиво облачно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21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683568" y="915566"/>
            <a:ext cx="418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Временске појаве зависе од: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1035"/>
            <a:ext cx="13589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9" y="1645642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1468"/>
            <a:ext cx="14938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45642"/>
            <a:ext cx="16891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kvir za tekst 3"/>
          <p:cNvSpPr txBox="1"/>
          <p:nvPr/>
        </p:nvSpPr>
        <p:spPr>
          <a:xfrm>
            <a:off x="899592" y="3147814"/>
            <a:ext cx="812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годишњих доба, мјеста, рељефа, врсте тла и биљног свијета.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611560" y="4835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сљедећа питања одговорите са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НЕ.</a:t>
            </a:r>
            <a:endParaRPr lang="sr-Latn-C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121685" y="1603405"/>
            <a:ext cx="84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Кретање ваздуха се назива вјетар.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НЕ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kvir za tekst 23"/>
          <p:cNvSpPr txBox="1"/>
          <p:nvPr/>
        </p:nvSpPr>
        <p:spPr>
          <a:xfrm>
            <a:off x="254520" y="2613803"/>
            <a:ext cx="834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Временске прилике у једном мјесту су увијек исте.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kvir za tekst 24"/>
          <p:cNvSpPr txBox="1"/>
          <p:nvPr/>
        </p:nvSpPr>
        <p:spPr>
          <a:xfrm>
            <a:off x="223676" y="3608406"/>
            <a:ext cx="876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Податке о временским промјенама добијамо из                  метеоролошких станица.                                   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                                                  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/>
          <p:cNvSpPr txBox="1"/>
          <p:nvPr/>
        </p:nvSpPr>
        <p:spPr>
          <a:xfrm>
            <a:off x="4355976" y="4439403"/>
            <a:ext cx="16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jagram toka: spajanje 8"/>
          <p:cNvSpPr/>
          <p:nvPr/>
        </p:nvSpPr>
        <p:spPr>
          <a:xfrm>
            <a:off x="7092281" y="1603405"/>
            <a:ext cx="648072" cy="576064"/>
          </a:xfrm>
          <a:prstGeom prst="flowChartConnector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Dijagram toka: spajanje 8"/>
          <p:cNvSpPr/>
          <p:nvPr/>
        </p:nvSpPr>
        <p:spPr>
          <a:xfrm>
            <a:off x="7740352" y="2554897"/>
            <a:ext cx="648072" cy="576064"/>
          </a:xfrm>
          <a:prstGeom prst="flowChartConnector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Dijagram toka: spajanje 8"/>
          <p:cNvSpPr/>
          <p:nvPr/>
        </p:nvSpPr>
        <p:spPr>
          <a:xfrm>
            <a:off x="7040947" y="3939902"/>
            <a:ext cx="648072" cy="576064"/>
          </a:xfrm>
          <a:prstGeom prst="flowChartConnector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961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323528" y="41151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Допуните сљедећу реченицу!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431540" y="934730"/>
            <a:ext cx="8725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Просјечно стање временских појава над неким подручјем које        траје десет и више година назива се</a:t>
            </a:r>
          </a:p>
          <a:p>
            <a:endParaRPr lang="sr-Cyrl-RS" dirty="0" smtClean="0"/>
          </a:p>
          <a:p>
            <a:r>
              <a:rPr lang="sr-Cyrl-RS" dirty="0" smtClean="0"/>
              <a:t>         </a:t>
            </a:r>
            <a:endParaRPr lang="sr-Latn-CS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573653" y="191961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КЛИМА.</a:t>
            </a:r>
            <a:endParaRPr lang="sr-Latn-C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431540" y="2442835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Другачијим распоредом слова добићемо називе временских ( елементарних ) непогода.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543341" y="34369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полапав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1892823" y="344863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поплава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omirka Latinčić\Downloads\pop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0476"/>
            <a:ext cx="2131851" cy="11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kvir za tekst 1"/>
          <p:cNvSpPr txBox="1"/>
          <p:nvPr/>
        </p:nvSpPr>
        <p:spPr>
          <a:xfrm>
            <a:off x="5940153" y="3448635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сашу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6804248" y="34369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суша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54" y="3835618"/>
            <a:ext cx="21097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683568" y="627534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Олуја је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225978" y="627534"/>
            <a:ext cx="659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врло јак вјетар праћен пљуском, градом и грмљавином.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6797"/>
            <a:ext cx="4176464" cy="223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683568" y="3939902"/>
            <a:ext cx="887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Олуја настаје када се ваздух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загрије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нагло мијеша са хладним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слојевима ваздуха.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3846556" cy="21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518"/>
            <a:ext cx="2853971" cy="42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kvir za tekst 1"/>
          <p:cNvSpPr txBox="1"/>
          <p:nvPr/>
        </p:nvSpPr>
        <p:spPr>
          <a:xfrm>
            <a:off x="683568" y="386789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Киша и снијег су најчешће падавине у нашим крајевима.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zdušna struja">
  <a:themeElements>
    <a:clrScheme name="Vazdušna struj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azdušna struj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zdušna struj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284</Words>
  <Application>Microsoft Office PowerPoint</Application>
  <PresentationFormat>Projekcija na ekranu (16:9)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Vazdušna struja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Радана Пантелић</dc:creator>
  <cp:lastModifiedBy>Nastavnik</cp:lastModifiedBy>
  <cp:revision>52</cp:revision>
  <dcterms:created xsi:type="dcterms:W3CDTF">2020-12-04T20:48:55Z</dcterms:created>
  <dcterms:modified xsi:type="dcterms:W3CDTF">2020-12-08T04:42:37Z</dcterms:modified>
</cp:coreProperties>
</file>