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2" r:id="rId4"/>
    <p:sldId id="263" r:id="rId5"/>
    <p:sldId id="264" r:id="rId6"/>
    <p:sldId id="265" r:id="rId7"/>
    <p:sldId id="266" r:id="rId8"/>
    <p:sldId id="261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9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0374-CC7E-4344-9702-1ECFB04FE4B4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5886-D3E3-4F75-93C7-E6777CDC7A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3386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0374-CC7E-4344-9702-1ECFB04FE4B4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5886-D3E3-4F75-93C7-E6777CDC7A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064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0374-CC7E-4344-9702-1ECFB04FE4B4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5886-D3E3-4F75-93C7-E6777CDC7A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6167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0374-CC7E-4344-9702-1ECFB04FE4B4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5886-D3E3-4F75-93C7-E6777CDC7A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1183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0374-CC7E-4344-9702-1ECFB04FE4B4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5886-D3E3-4F75-93C7-E6777CDC7A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186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0374-CC7E-4344-9702-1ECFB04FE4B4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5886-D3E3-4F75-93C7-E6777CDC7A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2713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0374-CC7E-4344-9702-1ECFB04FE4B4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5886-D3E3-4F75-93C7-E6777CDC7A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9576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0374-CC7E-4344-9702-1ECFB04FE4B4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5886-D3E3-4F75-93C7-E6777CDC7A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38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0374-CC7E-4344-9702-1ECFB04FE4B4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5886-D3E3-4F75-93C7-E6777CDC7A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6007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0374-CC7E-4344-9702-1ECFB04FE4B4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5886-D3E3-4F75-93C7-E6777CDC7A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949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0374-CC7E-4344-9702-1ECFB04FE4B4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5886-D3E3-4F75-93C7-E6777CDC7A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030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00374-CC7E-4344-9702-1ECFB04FE4B4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75886-D3E3-4F75-93C7-E6777CDC7A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253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6325" y="1455012"/>
            <a:ext cx="67937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Сабирање и одузимање – сложенији задаци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24032" y="4016829"/>
            <a:ext cx="1886080" cy="194582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420797" y="3456894"/>
            <a:ext cx="600490" cy="175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643358" y="3365896"/>
            <a:ext cx="696686" cy="181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643359" y="3645486"/>
            <a:ext cx="696685" cy="186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271054" y="2752567"/>
            <a:ext cx="12815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9600" dirty="0" smtClean="0">
                <a:solidFill>
                  <a:srgbClr val="FF0000"/>
                </a:solidFill>
              </a:rPr>
              <a:t> </a:t>
            </a:r>
            <a:r>
              <a:rPr lang="sr-Cyrl-RS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97084" y="2752567"/>
            <a:ext cx="26093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9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en-US" sz="9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70575" y="2761934"/>
            <a:ext cx="171072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9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sr-Latn-BA" sz="9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691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9049" y="642551"/>
            <a:ext cx="10626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Сања је имала 100 КМ. У једној радњи потрошила је 32 КМ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другој 26 КМ, а у трећој 35 КМ.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9049" y="1473548"/>
            <a:ext cx="5141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Она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 купљене ствари плаћала овако: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9318" y="2073712"/>
            <a:ext cx="5066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 - (32 + 26 + 35) = 100 - 93 = 7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6142" y="2766210"/>
            <a:ext cx="2372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– 32 = 68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52298" y="2706668"/>
            <a:ext cx="2372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68 – 26 = 42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88455" y="2683510"/>
            <a:ext cx="2372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 – 35 = 7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6142" y="3350398"/>
            <a:ext cx="5276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Затим је записала све заједно: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20777" y="3904577"/>
            <a:ext cx="7364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(100 – 32) – 26 – 35 = (68 – 26) – 35 = 42 – 35 = 7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9049" y="4482592"/>
            <a:ext cx="8291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Тачност враћеног остатка је провјерила овако: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99849" y="5273777"/>
            <a:ext cx="6141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– (32 + 26 + 35) = 100 – 93 =7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21625" y="4716558"/>
            <a:ext cx="2634234" cy="164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958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9815" y="778476"/>
            <a:ext cx="8291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Ријеши задатак на најлакши начин</a:t>
            </a:r>
            <a:r>
              <a:rPr lang="sr-Cyrl-RS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32238" y="1779373"/>
            <a:ext cx="9835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 збира бројева 38 и 55 одузми збир бројева 26 и 29.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5410" y="2549437"/>
            <a:ext cx="6326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(38 + 55) – (26 + 29) = 93 - 55 = 38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1882" y="3659710"/>
            <a:ext cx="1560711" cy="268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058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4972" y="827903"/>
            <a:ext cx="6882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Збир бројева 27, 15 и 36 одузми од 100.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17373" y="1856844"/>
            <a:ext cx="6178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– (27 + 15 + 36) = 100 – 78 = 22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0211" y="2543305"/>
            <a:ext cx="3501424" cy="378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9117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7838" y="840260"/>
            <a:ext cx="918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За колико је број 80 већи од збира бројева 16, 18 и 25?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26674" y="1931403"/>
            <a:ext cx="4547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80 - (16 + 18 + 25) = 80 – 59 = 21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39316" y="3148929"/>
            <a:ext cx="2558077" cy="292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1379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05" y="654908"/>
            <a:ext cx="8625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За колико је збир бројева 16, 24 и 28 већи од броја 59?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20982" y="1766739"/>
            <a:ext cx="4386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(16 + 24 + 28) – 59 = 68 – 59 = 9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58984" y="3574990"/>
            <a:ext cx="2465960" cy="247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810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6690" y="630195"/>
            <a:ext cx="8180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За колико је збир бројева 24, 23 и 39 мањи од броја 100?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98976" y="1855595"/>
            <a:ext cx="4775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– (24 + 23 + 39) = 100 – 86 = 14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36386" y="3554850"/>
            <a:ext cx="2453491" cy="225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837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046617" y="1544595"/>
            <a:ext cx="107540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 је од тате добио 51 КМ, а од маме 24 КМ. Купио је једну кошуљу за 35 КМ, а другу за 19 КМ. Како је све Никола могао да плати купљене кошуље? </a:t>
            </a:r>
          </a:p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Пронађи и напиши пет начина израчунавања.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6617" y="674128"/>
            <a:ext cx="36224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самосталан рад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464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10715" y="1303638"/>
            <a:ext cx="7859322" cy="442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3771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334</Words>
  <Application>Microsoft Office PowerPoint</Application>
  <PresentationFormat>Custom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</dc:creator>
  <cp:lastModifiedBy>Laptop 002</cp:lastModifiedBy>
  <cp:revision>9</cp:revision>
  <dcterms:created xsi:type="dcterms:W3CDTF">2020-11-12T15:48:46Z</dcterms:created>
  <dcterms:modified xsi:type="dcterms:W3CDTF">2020-11-14T12:57:41Z</dcterms:modified>
</cp:coreProperties>
</file>