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70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C838A-264F-482A-8B6E-7FCB56FCD775}" v="61" dt="2020-11-05T21:01:58.520"/>
    <p1510:client id="{20727DA5-0446-46D7-A561-597840A71027}" v="72" dt="2020-11-05T22:22:28.747"/>
    <p1510:client id="{B84CF1F7-8DBC-48FE-BBEA-4435834D08D5}" v="11" dt="2020-11-05T22:30:40.945"/>
    <p1510:client id="{BEEE2FD1-336A-478F-A25C-13A9044641D6}" v="2178" dt="2020-11-05T20:43:08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an Gracanin" userId="560c97ba049d1c6e" providerId="Windows Live" clId="Web-{B84CF1F7-8DBC-48FE-BBEA-4435834D08D5}"/>
    <pc:docChg chg="addSld modSld">
      <pc:chgData name="Vladan Gracanin" userId="560c97ba049d1c6e" providerId="Windows Live" clId="Web-{B84CF1F7-8DBC-48FE-BBEA-4435834D08D5}" dt="2020-11-05T22:30:40.945" v="9" actId="14100"/>
      <pc:docMkLst>
        <pc:docMk/>
      </pc:docMkLst>
      <pc:sldChg chg="addSp modSp new">
        <pc:chgData name="Vladan Gracanin" userId="560c97ba049d1c6e" providerId="Windows Live" clId="Web-{B84CF1F7-8DBC-48FE-BBEA-4435834D08D5}" dt="2020-11-05T22:30:40.945" v="9" actId="14100"/>
        <pc:sldMkLst>
          <pc:docMk/>
          <pc:sldMk cId="2030513862" sldId="270"/>
        </pc:sldMkLst>
        <pc:picChg chg="add mod">
          <ac:chgData name="Vladan Gracanin" userId="560c97ba049d1c6e" providerId="Windows Live" clId="Web-{B84CF1F7-8DBC-48FE-BBEA-4435834D08D5}" dt="2020-11-05T22:30:40.945" v="9" actId="14100"/>
          <ac:picMkLst>
            <pc:docMk/>
            <pc:sldMk cId="2030513862" sldId="270"/>
            <ac:picMk id="2" creationId="{A07866F1-1D24-4C99-9040-3F2CB86C1B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3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tall building in a city&#10;&#10;Description automatically generated">
            <a:extLst>
              <a:ext uri="{FF2B5EF4-FFF2-40B4-BE49-F238E27FC236}">
                <a16:creationId xmlns:a16="http://schemas.microsoft.com/office/drawing/2014/main" xmlns="" id="{D7041DB6-5C62-4E30-92B2-55F4C56FE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53" name="Rectangle 47">
            <a:extLst>
              <a:ext uri="{FF2B5EF4-FFF2-40B4-BE49-F238E27FC236}">
                <a16:creationId xmlns:a16="http://schemas.microsoft.com/office/drawing/2014/main" xmlns="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ТЕМА УРОКА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317" y="1488659"/>
            <a:ext cx="7850497" cy="16634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ЧАСТИ РЕЧИ</a:t>
            </a: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xmlns="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A07866F1-1D24-4C99-9040-3F2CB86C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67" y="243697"/>
            <a:ext cx="10090029" cy="61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A8332A81-E3D5-4E6F-88B6-FBDC14BD6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6" r="1" b="5263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105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C290003D-59E5-4EB4-92A1-D3C3330F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84" y="559998"/>
            <a:ext cx="9788103" cy="58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F240B9A0-50F2-4223-BB4F-D48950949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38" y="143056"/>
            <a:ext cx="10449463" cy="65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2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24089C9-C1C3-434F-9F86-909C8D94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" r="1" b="2458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222555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Modern Love</vt:lpstr>
      <vt:lpstr>The Hand</vt:lpstr>
      <vt:lpstr>Arial</vt:lpstr>
      <vt:lpstr>Calibri Light</vt:lpstr>
      <vt:lpstr>SketchyVTI</vt:lpstr>
      <vt:lpstr>ТЕМА УРОКА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11. Kristina Mataruga</dc:creator>
  <cp:lastModifiedBy>11. Kristina Mataruga</cp:lastModifiedBy>
  <cp:revision>64</cp:revision>
  <dcterms:created xsi:type="dcterms:W3CDTF">2020-11-05T18:22:37Z</dcterms:created>
  <dcterms:modified xsi:type="dcterms:W3CDTF">2020-11-09T07:10:34Z</dcterms:modified>
</cp:coreProperties>
</file>