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4" r:id="rId1"/>
  </p:sldMasterIdLst>
  <p:sldIdLst>
    <p:sldId id="269" r:id="rId2"/>
    <p:sldId id="268" r:id="rId3"/>
    <p:sldId id="270" r:id="rId4"/>
    <p:sldId id="271" r:id="rId5"/>
    <p:sldId id="27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Umereni stil 2 – Naglašav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Umereni stil 2 – Naglašav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Bez stila, bez koordinatne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koordinatna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Umereni stil 4 – Naglašavanj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86444" autoAdjust="0"/>
  </p:normalViewPr>
  <p:slideViewPr>
    <p:cSldViewPr snapToGrid="0">
      <p:cViewPr varScale="1">
        <p:scale>
          <a:sx n="71" d="100"/>
          <a:sy n="71" d="100"/>
        </p:scale>
        <p:origin x="618" y="1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2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8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9028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255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7722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75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6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3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9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5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449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856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0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351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5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1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7839" y="-148856"/>
            <a:ext cx="12191999" cy="7169426"/>
          </a:xfrm>
          <a:prstGeom prst="rect">
            <a:avLst/>
          </a:prstGeom>
        </p:spPr>
      </p:pic>
      <p:sp>
        <p:nvSpPr>
          <p:cNvPr id="5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825248" y="6139822"/>
            <a:ext cx="6799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РАЗРЕД</a:t>
            </a:r>
            <a:endParaRPr lang="sr-Cyrl-R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 rot="10800000" flipV="1">
            <a:off x="1633915" y="3264126"/>
            <a:ext cx="8448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МНОЖЕЊЕ И ДИЈЕЉЕЊЕ  ДО </a:t>
            </a:r>
            <a:r>
              <a:rPr lang="sr-Cyrl-BA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endParaRPr lang="sr-Cyrl-BA" sz="3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52400"/>
            <a:ext cx="12191999" cy="7169426"/>
          </a:xfrm>
        </p:spPr>
      </p:pic>
      <p:sp>
        <p:nvSpPr>
          <p:cNvPr id="23" name="Oval 22"/>
          <p:cNvSpPr/>
          <p:nvPr/>
        </p:nvSpPr>
        <p:spPr>
          <a:xfrm>
            <a:off x="5448300" y="762000"/>
            <a:ext cx="965200" cy="8763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rot="16200000" flipV="1">
            <a:off x="2177256" y="2559844"/>
            <a:ext cx="1512094" cy="246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84" idx="2"/>
          </p:cNvCxnSpPr>
          <p:nvPr/>
        </p:nvCxnSpPr>
        <p:spPr>
          <a:xfrm flipV="1">
            <a:off x="3404704" y="4845050"/>
            <a:ext cx="3262796" cy="11493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 rot="18350766">
            <a:off x="2542825" y="998300"/>
            <a:ext cx="715533" cy="7149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 rot="18350766">
            <a:off x="8537224" y="833201"/>
            <a:ext cx="715533" cy="7149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 rot="18350766">
            <a:off x="2682525" y="5837001"/>
            <a:ext cx="715533" cy="7149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 rot="18350766">
            <a:off x="8715025" y="5709999"/>
            <a:ext cx="715533" cy="7149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8496300" y="3200400"/>
            <a:ext cx="965200" cy="8763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463800" y="3327400"/>
            <a:ext cx="965200" cy="8763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549900" y="5676900"/>
            <a:ext cx="965200" cy="8763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endCxn id="57" idx="4"/>
          </p:cNvCxnSpPr>
          <p:nvPr/>
        </p:nvCxnSpPr>
        <p:spPr>
          <a:xfrm rot="16200000" flipV="1">
            <a:off x="2209006" y="4941094"/>
            <a:ext cx="1486694" cy="119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16200000" flipV="1">
            <a:off x="8241506" y="4814094"/>
            <a:ext cx="1486694" cy="119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6200000" flipV="1">
            <a:off x="8254206" y="2439194"/>
            <a:ext cx="1486694" cy="119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3517900" y="6159500"/>
            <a:ext cx="2044700" cy="12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6540500" y="6159500"/>
            <a:ext cx="2044700" cy="12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3403600" y="1257300"/>
            <a:ext cx="2044700" cy="12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6413500" y="1257300"/>
            <a:ext cx="2044700" cy="12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3657600" y="2133600"/>
            <a:ext cx="1663700" cy="8763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6667500" y="4406900"/>
            <a:ext cx="1663700" cy="8763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5435600" y="3289300"/>
            <a:ext cx="965200" cy="8763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en-US"/>
          </a:p>
        </p:txBody>
      </p:sp>
      <p:sp>
        <p:nvSpPr>
          <p:cNvPr id="86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2877694" y="5961643"/>
            <a:ext cx="424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/>
              <a:t>9</a:t>
            </a:r>
            <a:endParaRPr lang="sr-Cyrl-RS" sz="2400" b="1" dirty="0"/>
          </a:p>
        </p:txBody>
      </p:sp>
      <p:cxnSp>
        <p:nvCxnSpPr>
          <p:cNvPr id="89" name="Straight Arrow Connector 88"/>
          <p:cNvCxnSpPr>
            <a:endCxn id="85" idx="3"/>
          </p:cNvCxnSpPr>
          <p:nvPr/>
        </p:nvCxnSpPr>
        <p:spPr>
          <a:xfrm flipV="1">
            <a:off x="3252304" y="4037269"/>
            <a:ext cx="2324646" cy="18555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53" idx="1"/>
          </p:cNvCxnSpPr>
          <p:nvPr/>
        </p:nvCxnSpPr>
        <p:spPr>
          <a:xfrm flipV="1">
            <a:off x="6300304" y="1480697"/>
            <a:ext cx="2385175" cy="19483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4" idx="0"/>
          </p:cNvCxnSpPr>
          <p:nvPr/>
        </p:nvCxnSpPr>
        <p:spPr>
          <a:xfrm rot="5400000" flipH="1" flipV="1">
            <a:off x="6778625" y="2333627"/>
            <a:ext cx="2793999" cy="13525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rot="5400000" flipH="1" flipV="1">
            <a:off x="2318301" y="3842305"/>
            <a:ext cx="2755907" cy="11418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V="1">
            <a:off x="5322405" y="1384300"/>
            <a:ext cx="3211995" cy="10922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0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8783194" y="5783843"/>
            <a:ext cx="589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/>
              <a:t>90</a:t>
            </a:r>
            <a:endParaRPr lang="sr-Cyrl-RS" sz="2800" b="1" dirty="0"/>
          </a:p>
        </p:txBody>
      </p:sp>
      <p:sp>
        <p:nvSpPr>
          <p:cNvPr id="114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6954394" y="4577343"/>
            <a:ext cx="1135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b="1" dirty="0" smtClean="0"/>
              <a:t> ( * )</a:t>
            </a:r>
            <a:endParaRPr lang="sr-Cyrl-RS" sz="2800" b="1" dirty="0"/>
          </a:p>
        </p:txBody>
      </p:sp>
      <p:sp>
        <p:nvSpPr>
          <p:cNvPr id="115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3804794" y="2291343"/>
            <a:ext cx="1719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b="1" dirty="0" smtClean="0"/>
              <a:t> (</a:t>
            </a:r>
            <a:r>
              <a:rPr lang="sr-Cyrl-BA" sz="2400" b="1" dirty="0" smtClean="0"/>
              <a:t>4*10</a:t>
            </a:r>
            <a:r>
              <a:rPr lang="sr-Cyrl-BA" sz="2800" b="1" dirty="0" smtClean="0"/>
              <a:t> )</a:t>
            </a:r>
            <a:endParaRPr lang="sr-Cyrl-RS" sz="2800" b="1" dirty="0"/>
          </a:p>
        </p:txBody>
      </p:sp>
      <p:sp>
        <p:nvSpPr>
          <p:cNvPr id="116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2649094" y="3485143"/>
            <a:ext cx="79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dirty="0" smtClean="0"/>
              <a:t> </a:t>
            </a:r>
            <a:r>
              <a:rPr lang="sr-Cyrl-BA" sz="2400" b="1" dirty="0" smtClean="0"/>
              <a:t>4</a:t>
            </a:r>
            <a:endParaRPr lang="sr-Cyrl-RS" sz="2400" b="1" dirty="0"/>
          </a:p>
        </p:txBody>
      </p:sp>
      <p:sp>
        <p:nvSpPr>
          <p:cNvPr id="11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5638800" y="5860043"/>
            <a:ext cx="927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dirty="0" smtClean="0"/>
              <a:t> </a:t>
            </a:r>
            <a:r>
              <a:rPr lang="sr-Cyrl-BA" sz="2400" b="1" dirty="0" smtClean="0"/>
              <a:t>10</a:t>
            </a:r>
            <a:endParaRPr lang="sr-Cyrl-RS" sz="2400" b="1" dirty="0"/>
          </a:p>
        </p:txBody>
      </p:sp>
      <p:sp>
        <p:nvSpPr>
          <p:cNvPr id="118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8643494" y="3370843"/>
            <a:ext cx="79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dirty="0" smtClean="0"/>
              <a:t> </a:t>
            </a:r>
            <a:r>
              <a:rPr lang="sr-Cyrl-BA" sz="2400" b="1" dirty="0" smtClean="0"/>
              <a:t>4</a:t>
            </a:r>
            <a:endParaRPr lang="sr-Cyrl-RS" sz="2400" b="1" dirty="0"/>
          </a:p>
        </p:txBody>
      </p:sp>
      <p:sp>
        <p:nvSpPr>
          <p:cNvPr id="119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5544694" y="932443"/>
            <a:ext cx="79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dirty="0" smtClean="0"/>
              <a:t> </a:t>
            </a:r>
            <a:r>
              <a:rPr lang="sr-Cyrl-BA" sz="2400" b="1" dirty="0" smtClean="0"/>
              <a:t>10</a:t>
            </a:r>
            <a:endParaRPr lang="sr-Cyrl-RS" sz="2400" b="1" dirty="0"/>
          </a:p>
        </p:txBody>
      </p:sp>
      <p:sp>
        <p:nvSpPr>
          <p:cNvPr id="120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5557394" y="3459743"/>
            <a:ext cx="79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dirty="0" smtClean="0"/>
              <a:t> </a:t>
            </a:r>
            <a:endParaRPr lang="sr-Cyrl-RS" sz="2400" b="1" dirty="0"/>
          </a:p>
        </p:txBody>
      </p:sp>
      <p:sp>
        <p:nvSpPr>
          <p:cNvPr id="122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8529194" y="894343"/>
            <a:ext cx="79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/>
              <a:t>360</a:t>
            </a:r>
            <a:endParaRPr lang="sr-Cyrl-RS" sz="2800" b="1" dirty="0"/>
          </a:p>
        </p:txBody>
      </p:sp>
      <p:sp>
        <p:nvSpPr>
          <p:cNvPr id="123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2598294" y="1059443"/>
            <a:ext cx="779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/>
              <a:t>36</a:t>
            </a:r>
            <a:endParaRPr lang="sr-Cyrl-RS" sz="2800" b="1" dirty="0"/>
          </a:p>
        </p:txBody>
      </p:sp>
      <p:sp>
        <p:nvSpPr>
          <p:cNvPr id="124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5671694" y="3447043"/>
            <a:ext cx="79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/>
              <a:t> </a:t>
            </a:r>
            <a:r>
              <a:rPr lang="sr-Cyrl-BA" sz="2400" b="1" dirty="0" smtClean="0"/>
              <a:t>40</a:t>
            </a:r>
            <a:endParaRPr lang="sr-Cyrl-RS" sz="2400" b="1" dirty="0"/>
          </a:p>
        </p:txBody>
      </p:sp>
      <p:sp>
        <p:nvSpPr>
          <p:cNvPr id="42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754837" y="418216"/>
            <a:ext cx="6953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sr-Cyrl-R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адни листови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стр. 74.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5. под а)</a:t>
            </a:r>
            <a:endParaRPr lang="sr-Cyrl-R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52951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build="allAtOnce"/>
      <p:bldP spid="122" grpId="0" build="allAtOnce"/>
      <p:bldP spid="123" grpId="0" build="allAtOnce"/>
      <p:bldP spid="12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-212035"/>
            <a:ext cx="12191999" cy="716942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 rot="18651645">
            <a:off x="2248031" y="811884"/>
            <a:ext cx="623736" cy="610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8651645">
            <a:off x="9742135" y="738997"/>
            <a:ext cx="623736" cy="610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8651645">
            <a:off x="9815022" y="5847711"/>
            <a:ext cx="623736" cy="610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18651645">
            <a:off x="2281161" y="5907347"/>
            <a:ext cx="623736" cy="610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8804014">
            <a:off x="2274536" y="3303295"/>
            <a:ext cx="623736" cy="610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18804014">
            <a:off x="9795149" y="3309920"/>
            <a:ext cx="623736" cy="610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175013" y="1974574"/>
            <a:ext cx="740466" cy="737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181639" y="4512366"/>
            <a:ext cx="740466" cy="737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702247" y="4505739"/>
            <a:ext cx="740466" cy="737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845866" y="655982"/>
            <a:ext cx="965200" cy="8763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695621" y="2007704"/>
            <a:ext cx="740466" cy="737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52493" y="5711687"/>
            <a:ext cx="965200" cy="8763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rot="16200000" flipV="1">
            <a:off x="2293491" y="5498791"/>
            <a:ext cx="545239" cy="168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713696" y="2504661"/>
            <a:ext cx="1102930" cy="7771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2339871" y="4256714"/>
            <a:ext cx="485608" cy="29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9816000" y="1745430"/>
            <a:ext cx="574570" cy="162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2346498" y="2938123"/>
            <a:ext cx="485608" cy="29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2333246" y="1718922"/>
            <a:ext cx="485608" cy="29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9855760" y="5492166"/>
            <a:ext cx="488424" cy="36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9882266" y="4299471"/>
            <a:ext cx="461919" cy="36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H="1">
            <a:off x="9882264" y="2977881"/>
            <a:ext cx="448670" cy="96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006035" y="1071218"/>
            <a:ext cx="2838174" cy="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816035" y="1077844"/>
            <a:ext cx="2838174" cy="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6824871" y="6202017"/>
            <a:ext cx="2866889" cy="44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0800000">
            <a:off x="2975114" y="6195391"/>
            <a:ext cx="2866889" cy="44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5044110" y="2756452"/>
            <a:ext cx="965200" cy="8763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805031" y="1888434"/>
            <a:ext cx="965200" cy="8763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893326" y="4611755"/>
            <a:ext cx="965200" cy="8763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548231" y="3703982"/>
            <a:ext cx="965200" cy="8763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2251529" y="2080413"/>
            <a:ext cx="79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dirty="0" smtClean="0"/>
              <a:t> </a:t>
            </a:r>
            <a:r>
              <a:rPr lang="en-US" sz="2400" b="1" dirty="0" smtClean="0"/>
              <a:t>2</a:t>
            </a:r>
            <a:endParaRPr lang="sr-Cyrl-RS" sz="2400" b="1" dirty="0"/>
          </a:p>
        </p:txBody>
      </p:sp>
      <p:sp>
        <p:nvSpPr>
          <p:cNvPr id="63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2284658" y="4631456"/>
            <a:ext cx="79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dirty="0" smtClean="0"/>
              <a:t> </a:t>
            </a:r>
            <a:r>
              <a:rPr lang="sr-Cyrl-BA" sz="2400" b="1" dirty="0" smtClean="0"/>
              <a:t>3</a:t>
            </a:r>
            <a:endParaRPr lang="sr-Cyrl-RS" sz="2400" b="1" dirty="0"/>
          </a:p>
        </p:txBody>
      </p:sp>
      <p:sp>
        <p:nvSpPr>
          <p:cNvPr id="64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6035023" y="854587"/>
            <a:ext cx="79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dirty="0" smtClean="0"/>
              <a:t> </a:t>
            </a:r>
            <a:r>
              <a:rPr lang="sr-Cyrl-BA" sz="2400" b="1" dirty="0" smtClean="0"/>
              <a:t>5</a:t>
            </a:r>
            <a:endParaRPr lang="sr-Cyrl-RS" sz="2400" b="1" dirty="0"/>
          </a:p>
        </p:txBody>
      </p:sp>
      <p:sp>
        <p:nvSpPr>
          <p:cNvPr id="66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9811893" y="2087039"/>
            <a:ext cx="79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: </a:t>
            </a:r>
            <a:r>
              <a:rPr lang="en-US" sz="2400" b="1" dirty="0" smtClean="0"/>
              <a:t>2</a:t>
            </a:r>
            <a:endParaRPr lang="sr-Cyrl-RS" sz="2400" b="1" dirty="0"/>
          </a:p>
        </p:txBody>
      </p:sp>
      <p:sp>
        <p:nvSpPr>
          <p:cNvPr id="6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9778762" y="4624830"/>
            <a:ext cx="79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: </a:t>
            </a:r>
            <a:r>
              <a:rPr lang="en-US" sz="2400" b="1" dirty="0" smtClean="0"/>
              <a:t>3</a:t>
            </a:r>
            <a:endParaRPr lang="sr-Cyrl-RS" sz="2400" b="1" dirty="0"/>
          </a:p>
        </p:txBody>
      </p:sp>
      <p:sp>
        <p:nvSpPr>
          <p:cNvPr id="68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6081406" y="5897040"/>
            <a:ext cx="79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: </a:t>
            </a:r>
            <a:r>
              <a:rPr lang="en-US" sz="2400" b="1" dirty="0" smtClean="0"/>
              <a:t>5</a:t>
            </a:r>
            <a:endParaRPr lang="sr-Cyrl-RS" sz="2400" b="1" dirty="0"/>
          </a:p>
        </p:txBody>
      </p:sp>
      <p:sp>
        <p:nvSpPr>
          <p:cNvPr id="69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2417180" y="5983178"/>
            <a:ext cx="471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</a:t>
            </a:r>
            <a:endParaRPr lang="sr-Cyrl-RS" sz="2400" b="1" dirty="0"/>
          </a:p>
        </p:txBody>
      </p:sp>
      <p:sp>
        <p:nvSpPr>
          <p:cNvPr id="70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3962400" y="2073785"/>
            <a:ext cx="424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endParaRPr lang="sr-Cyrl-RS" sz="2000" b="1" dirty="0"/>
          </a:p>
        </p:txBody>
      </p:sp>
      <p:sp>
        <p:nvSpPr>
          <p:cNvPr id="71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6651250" y="3895960"/>
            <a:ext cx="624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dirty="0" smtClean="0"/>
              <a:t> </a:t>
            </a:r>
            <a:endParaRPr lang="sr-Cyrl-RS" sz="2400" b="1" dirty="0"/>
          </a:p>
        </p:txBody>
      </p:sp>
      <p:sp>
        <p:nvSpPr>
          <p:cNvPr id="72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8009597" y="4790482"/>
            <a:ext cx="79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: </a:t>
            </a:r>
            <a:endParaRPr lang="sr-Cyrl-RS" sz="2400" b="1" dirty="0"/>
          </a:p>
        </p:txBody>
      </p:sp>
      <p:sp>
        <p:nvSpPr>
          <p:cNvPr id="73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5160379" y="2948430"/>
            <a:ext cx="79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: </a:t>
            </a:r>
            <a:endParaRPr lang="sr-Cyrl-RS" sz="2400" b="1" dirty="0"/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4774409" y="1152939"/>
            <a:ext cx="4939434" cy="1075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729948" y="4306957"/>
            <a:ext cx="3856382" cy="15902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1" idx="7"/>
            <a:endCxn id="13" idx="1"/>
          </p:cNvCxnSpPr>
          <p:nvPr/>
        </p:nvCxnSpPr>
        <p:spPr>
          <a:xfrm rot="5400000" flipH="1" flipV="1">
            <a:off x="7335051" y="1317393"/>
            <a:ext cx="2551950" cy="24778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60" idx="7"/>
          </p:cNvCxnSpPr>
          <p:nvPr/>
        </p:nvCxnSpPr>
        <p:spPr>
          <a:xfrm rot="5400000">
            <a:off x="7673728" y="2448179"/>
            <a:ext cx="3335356" cy="12484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10800000" flipV="1">
            <a:off x="2888974" y="5181599"/>
            <a:ext cx="5009322" cy="8481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10800000" flipV="1">
            <a:off x="6003236" y="1232452"/>
            <a:ext cx="3750367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10800000" flipV="1">
            <a:off x="2902226" y="3339547"/>
            <a:ext cx="2160106" cy="1192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5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2311165" y="3359248"/>
            <a:ext cx="617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24</a:t>
            </a:r>
            <a:endParaRPr lang="sr-Cyrl-RS" sz="2400" b="1" dirty="0"/>
          </a:p>
        </p:txBody>
      </p:sp>
      <p:sp>
        <p:nvSpPr>
          <p:cNvPr id="116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9831771" y="5923543"/>
            <a:ext cx="650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40</a:t>
            </a:r>
            <a:endParaRPr lang="sr-Cyrl-RS" sz="2400" b="1" dirty="0"/>
          </a:p>
        </p:txBody>
      </p:sp>
      <p:sp>
        <p:nvSpPr>
          <p:cNvPr id="11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9745633" y="788326"/>
            <a:ext cx="792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</a:t>
            </a:r>
            <a:r>
              <a:rPr lang="sr-Cyrl-BA" sz="2400" b="1" dirty="0" smtClean="0"/>
              <a:t>4</a:t>
            </a:r>
            <a:r>
              <a:rPr lang="en-US" sz="2400" b="1" dirty="0" smtClean="0"/>
              <a:t>0</a:t>
            </a:r>
            <a:endParaRPr lang="sr-Cyrl-RS" sz="2400" b="1" dirty="0"/>
          </a:p>
        </p:txBody>
      </p:sp>
      <p:sp>
        <p:nvSpPr>
          <p:cNvPr id="118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2251528" y="887716"/>
            <a:ext cx="624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/>
              <a:t>4</a:t>
            </a:r>
            <a:r>
              <a:rPr lang="en-US" sz="2400" b="1" dirty="0" smtClean="0"/>
              <a:t>8</a:t>
            </a:r>
            <a:endParaRPr lang="sr-Cyrl-RS" sz="2400" b="1" dirty="0"/>
          </a:p>
        </p:txBody>
      </p:sp>
      <p:sp>
        <p:nvSpPr>
          <p:cNvPr id="119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9772137" y="3372500"/>
            <a:ext cx="792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120</a:t>
            </a:r>
            <a:endParaRPr lang="sr-Cyrl-RS" sz="2400" b="1" dirty="0"/>
          </a:p>
        </p:txBody>
      </p:sp>
      <p:sp>
        <p:nvSpPr>
          <p:cNvPr id="121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4120085" y="2080413"/>
            <a:ext cx="79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10</a:t>
            </a:r>
            <a:endParaRPr lang="sr-Cyrl-RS" sz="2400" b="1" dirty="0"/>
          </a:p>
        </p:txBody>
      </p:sp>
      <p:sp>
        <p:nvSpPr>
          <p:cNvPr id="122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5299529" y="2955056"/>
            <a:ext cx="79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10</a:t>
            </a:r>
            <a:endParaRPr lang="sr-Cyrl-RS" sz="2400" b="1" dirty="0"/>
          </a:p>
        </p:txBody>
      </p:sp>
      <p:sp>
        <p:nvSpPr>
          <p:cNvPr id="123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8181876" y="4816987"/>
            <a:ext cx="79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30</a:t>
            </a:r>
            <a:endParaRPr lang="sr-Cyrl-RS" sz="2400" b="1" dirty="0"/>
          </a:p>
        </p:txBody>
      </p:sp>
      <p:sp>
        <p:nvSpPr>
          <p:cNvPr id="125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6850033" y="3895960"/>
            <a:ext cx="79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30</a:t>
            </a:r>
            <a:endParaRPr lang="sr-Cyrl-RS" sz="2400" b="1" dirty="0"/>
          </a:p>
        </p:txBody>
      </p:sp>
      <p:sp>
        <p:nvSpPr>
          <p:cNvPr id="74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756794" y="338833"/>
            <a:ext cx="6953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sr-Cyrl-R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адни листови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стр. 7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под </a:t>
            </a:r>
            <a:r>
              <a:rPr lang="sr-Cyrl-R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Cyrl-R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build="allAtOnce"/>
      <p:bldP spid="116" grpId="0" build="allAtOnce"/>
      <p:bldP spid="117" grpId="0" build="allAtOnce"/>
      <p:bldP spid="118" grpId="0" build="allAtOnce"/>
      <p:bldP spid="119" grpId="0" build="allAtOnce"/>
      <p:bldP spid="121" grpId="0" build="allAtOnce"/>
      <p:bldP spid="122" grpId="0" build="allAtOnce"/>
      <p:bldP spid="123" grpId="0" build="allAtOnce"/>
      <p:bldP spid="12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-212035"/>
            <a:ext cx="12191999" cy="716942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832100" y="1752600"/>
            <a:ext cx="2997200" cy="4064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0" y="1765300"/>
            <a:ext cx="2997200" cy="4064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3957194" y="1796043"/>
            <a:ext cx="652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/>
              <a:t>45 </a:t>
            </a:r>
            <a:endParaRPr lang="sr-Cyrl-RS" sz="2800" b="1" dirty="0"/>
          </a:p>
        </p:txBody>
      </p:sp>
      <p:sp>
        <p:nvSpPr>
          <p:cNvPr id="9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3893694" y="2177043"/>
            <a:ext cx="1084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/>
              <a:t>249 </a:t>
            </a:r>
            <a:endParaRPr lang="sr-Cyrl-RS" sz="2800" b="1" dirty="0"/>
          </a:p>
        </p:txBody>
      </p:sp>
      <p:sp>
        <p:nvSpPr>
          <p:cNvPr id="10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3880994" y="2621543"/>
            <a:ext cx="1084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/>
              <a:t>485 </a:t>
            </a:r>
            <a:endParaRPr lang="sr-Cyrl-RS" sz="2800" b="1" dirty="0"/>
          </a:p>
        </p:txBody>
      </p:sp>
      <p:sp>
        <p:nvSpPr>
          <p:cNvPr id="11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3906394" y="3015243"/>
            <a:ext cx="1084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/>
              <a:t>300 </a:t>
            </a:r>
            <a:endParaRPr lang="sr-Cyrl-RS" sz="2800" b="1" dirty="0"/>
          </a:p>
        </p:txBody>
      </p:sp>
      <p:sp>
        <p:nvSpPr>
          <p:cNvPr id="12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3931794" y="3447043"/>
            <a:ext cx="1084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/>
              <a:t>560 </a:t>
            </a:r>
            <a:endParaRPr lang="sr-Cyrl-RS" sz="2800" b="1" dirty="0"/>
          </a:p>
        </p:txBody>
      </p:sp>
      <p:sp>
        <p:nvSpPr>
          <p:cNvPr id="13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3931794" y="3866143"/>
            <a:ext cx="1084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/>
              <a:t>127 </a:t>
            </a:r>
            <a:endParaRPr lang="sr-Cyrl-RS" sz="2800" b="1" dirty="0"/>
          </a:p>
        </p:txBody>
      </p:sp>
      <p:sp>
        <p:nvSpPr>
          <p:cNvPr id="14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3957194" y="4247143"/>
            <a:ext cx="1084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/>
              <a:t>534 </a:t>
            </a:r>
            <a:endParaRPr lang="sr-Cyrl-RS" sz="2800" b="1" dirty="0"/>
          </a:p>
        </p:txBody>
      </p:sp>
      <p:sp>
        <p:nvSpPr>
          <p:cNvPr id="15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3995294" y="4666243"/>
            <a:ext cx="1084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/>
              <a:t>14 </a:t>
            </a:r>
            <a:endParaRPr lang="sr-Cyrl-RS" sz="2800" b="1" dirty="0"/>
          </a:p>
        </p:txBody>
      </p:sp>
      <p:sp>
        <p:nvSpPr>
          <p:cNvPr id="16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3969894" y="5072643"/>
            <a:ext cx="1084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/>
              <a:t>626 </a:t>
            </a:r>
            <a:endParaRPr lang="sr-Cyrl-RS" sz="2800" b="1" dirty="0"/>
          </a:p>
        </p:txBody>
      </p:sp>
      <p:sp>
        <p:nvSpPr>
          <p:cNvPr id="1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7957694" y="2291343"/>
            <a:ext cx="652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b="1" dirty="0" smtClean="0"/>
              <a:t> 0 </a:t>
            </a:r>
            <a:endParaRPr lang="sr-Cyrl-RS" sz="2800" b="1" dirty="0"/>
          </a:p>
        </p:txBody>
      </p:sp>
      <p:sp>
        <p:nvSpPr>
          <p:cNvPr id="18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8033894" y="3066043"/>
            <a:ext cx="652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b="1" dirty="0" smtClean="0"/>
              <a:t> 1 </a:t>
            </a:r>
            <a:endParaRPr lang="sr-Cyrl-RS" sz="2800" b="1" dirty="0"/>
          </a:p>
        </p:txBody>
      </p:sp>
      <p:sp>
        <p:nvSpPr>
          <p:cNvPr id="19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8046594" y="3904243"/>
            <a:ext cx="652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b="1" dirty="0" smtClean="0"/>
              <a:t> 2 </a:t>
            </a:r>
            <a:endParaRPr lang="sr-Cyrl-RS" sz="2800" b="1" dirty="0"/>
          </a:p>
        </p:txBody>
      </p:sp>
      <p:sp>
        <p:nvSpPr>
          <p:cNvPr id="20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8046594" y="4717043"/>
            <a:ext cx="652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b="1" dirty="0" smtClean="0"/>
              <a:t> 3 </a:t>
            </a:r>
            <a:endParaRPr lang="sr-Cyrl-RS" sz="2800" b="1" dirty="0"/>
          </a:p>
        </p:txBody>
      </p:sp>
      <p:cxnSp>
        <p:nvCxnSpPr>
          <p:cNvPr id="22" name="Straight Arrow Connector 21"/>
          <p:cNvCxnSpPr>
            <a:endCxn id="18" idx="1"/>
          </p:cNvCxnSpPr>
          <p:nvPr/>
        </p:nvCxnSpPr>
        <p:spPr>
          <a:xfrm>
            <a:off x="4457700" y="2032000"/>
            <a:ext cx="3576194" cy="12956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572000" y="2438400"/>
            <a:ext cx="35052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8" idx="1"/>
          </p:cNvCxnSpPr>
          <p:nvPr/>
        </p:nvCxnSpPr>
        <p:spPr>
          <a:xfrm>
            <a:off x="4559300" y="2895600"/>
            <a:ext cx="3474594" cy="4320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597400" y="2565400"/>
            <a:ext cx="3416300" cy="736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7" idx="1"/>
          </p:cNvCxnSpPr>
          <p:nvPr/>
        </p:nvCxnSpPr>
        <p:spPr>
          <a:xfrm flipV="1">
            <a:off x="4622800" y="2552953"/>
            <a:ext cx="3334894" cy="11935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610100" y="4102100"/>
            <a:ext cx="3492500" cy="889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9" idx="1"/>
          </p:cNvCxnSpPr>
          <p:nvPr/>
        </p:nvCxnSpPr>
        <p:spPr>
          <a:xfrm flipV="1">
            <a:off x="4686300" y="4165853"/>
            <a:ext cx="3360294" cy="3553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9" idx="1"/>
          </p:cNvCxnSpPr>
          <p:nvPr/>
        </p:nvCxnSpPr>
        <p:spPr>
          <a:xfrm flipV="1">
            <a:off x="4483100" y="4165853"/>
            <a:ext cx="3563494" cy="7998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9" idx="1"/>
          </p:cNvCxnSpPr>
          <p:nvPr/>
        </p:nvCxnSpPr>
        <p:spPr>
          <a:xfrm flipV="1">
            <a:off x="4622800" y="4165853"/>
            <a:ext cx="3423794" cy="11808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647700" y="444500"/>
            <a:ext cx="1122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Радни лист стр. 73 задатак 3.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Спој стрелицама елементе скупа А и Б тако да стрелице исказују однос: “...при дјељењу са 4 даје остатак...”.</a:t>
            </a:r>
            <a:endParaRPr lang="sr-Cyrl-R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4058794" y="5936243"/>
            <a:ext cx="487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</a:rPr>
              <a:t>А</a:t>
            </a:r>
            <a:endParaRPr lang="sr-Cyrl-RS" sz="2800" dirty="0">
              <a:solidFill>
                <a:schemeClr val="bg1"/>
              </a:solidFill>
            </a:endParaRPr>
          </a:p>
        </p:txBody>
      </p:sp>
      <p:sp>
        <p:nvSpPr>
          <p:cNvPr id="42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8135494" y="5987043"/>
            <a:ext cx="487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</a:rPr>
              <a:t>Б</a:t>
            </a:r>
            <a:endParaRPr lang="sr-Cyrl-R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0626"/>
            <a:ext cx="12191999" cy="7169426"/>
          </a:xfrm>
          <a:prstGeom prst="rect">
            <a:avLst/>
          </a:prstGeom>
        </p:spPr>
      </p:pic>
      <p:sp>
        <p:nvSpPr>
          <p:cNvPr id="5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1206500" y="635000"/>
            <a:ext cx="1018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Радни лист стр. 74 задатак 8.</a:t>
            </a:r>
          </a:p>
          <a:p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једном руднику раде рудари у три смјене. У првој смјени ради 126 рудара, у другој 42 рудара више него у првој, а у трећој половина збира рудара прве двије смјене. Колико рудара ради у том руднику?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1368708" y="5271255"/>
            <a:ext cx="10629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У руднику ради укупно 441 рудар.</a:t>
            </a:r>
            <a:endParaRPr lang="sr-Cyrl-R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1397378" y="3146330"/>
            <a:ext cx="3373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Прва смјена: 126</a:t>
            </a:r>
            <a:endParaRPr lang="sr-Cyrl-R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1368708" y="3633710"/>
            <a:ext cx="5050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Друга смјена: 126 + 42 = 168</a:t>
            </a:r>
            <a:endParaRPr lang="sr-Cyrl-R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1397378" y="4260344"/>
            <a:ext cx="8960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Трећа смјена: (126 + 126 + 42) : 2 =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294</a:t>
            </a:r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 = 294 : 2 = </a:t>
            </a:r>
            <a:r>
              <a:rPr lang="sr-Cyrl-C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  <a:endParaRPr lang="sr-Cyrl-R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10328330" y="2845017"/>
            <a:ext cx="26589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solidFill>
                  <a:schemeClr val="bg1"/>
                </a:solidFill>
              </a:rPr>
              <a:t>  126</a:t>
            </a:r>
          </a:p>
          <a:p>
            <a:r>
              <a:rPr lang="sr-Cyrl-CS" sz="2800" dirty="0" smtClean="0">
                <a:solidFill>
                  <a:schemeClr val="bg1"/>
                </a:solidFill>
              </a:rPr>
              <a:t>+168</a:t>
            </a:r>
          </a:p>
          <a:p>
            <a:r>
              <a:rPr lang="sr-Cyrl-CS" sz="2800" u="sng" dirty="0" smtClean="0">
                <a:solidFill>
                  <a:schemeClr val="bg1"/>
                </a:solidFill>
              </a:rPr>
              <a:t>+147</a:t>
            </a:r>
          </a:p>
          <a:p>
            <a:r>
              <a:rPr lang="sr-Cyrl-CS" sz="2800" dirty="0" smtClean="0">
                <a:solidFill>
                  <a:schemeClr val="bg1"/>
                </a:solidFill>
              </a:rPr>
              <a:t>=441</a:t>
            </a:r>
            <a:endParaRPr lang="sr-Cyrl-R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Tračak">
  <a:themeElements>
    <a:clrScheme name="Trač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Trača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č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237</Words>
  <Application>Microsoft Office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Tračak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ПИСМЕНО САБИРАЊЕ И ОДУЗИМАЊЕ ДО 1000</dc:title>
  <dc:creator>Brankica Đukić</dc:creator>
  <cp:lastModifiedBy>marina_uciteljica@yahoo.com</cp:lastModifiedBy>
  <cp:revision>93</cp:revision>
  <dcterms:created xsi:type="dcterms:W3CDTF">2020-03-15T23:36:35Z</dcterms:created>
  <dcterms:modified xsi:type="dcterms:W3CDTF">2020-06-01T16:14:35Z</dcterms:modified>
</cp:coreProperties>
</file>