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93" r:id="rId2"/>
    <p:sldId id="294" r:id="rId3"/>
    <p:sldId id="295" r:id="rId4"/>
    <p:sldId id="288" r:id="rId5"/>
    <p:sldId id="257" r:id="rId6"/>
    <p:sldId id="282" r:id="rId7"/>
    <p:sldId id="283" r:id="rId8"/>
    <p:sldId id="258" r:id="rId9"/>
    <p:sldId id="259" r:id="rId10"/>
    <p:sldId id="284" r:id="rId11"/>
    <p:sldId id="289" r:id="rId12"/>
    <p:sldId id="291" r:id="rId13"/>
  </p:sldIdLst>
  <p:sldSz cx="9144000" cy="5143500" type="screen16x9"/>
  <p:notesSz cx="6858000" cy="9144000"/>
  <p:embeddedFontLst>
    <p:embeddedFont>
      <p:font typeface="Segoe Print" pitchFamily="2" charset="0"/>
      <p:regular r:id="rId15"/>
      <p:bold r:id="rId16"/>
    </p:embeddedFont>
    <p:embeddedFont>
      <p:font typeface="Microsoft YaHei UI" charset="-122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微软雅黑" pitchFamily="34" charset="-122"/>
      <p:regular r:id="rId23"/>
      <p:bold r:id="rId24"/>
    </p:embeddedFont>
    <p:embeddedFont>
      <p:font typeface="Monotype Corsiva" pitchFamily="66" charset="0"/>
      <p:italic r:id="rId25"/>
    </p:embeddedFont>
    <p:embeddedFont>
      <p:font typeface="宋体" pitchFamily="2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292"/>
    <a:srgbClr val="8B6C97"/>
    <a:srgbClr val="52BFC9"/>
    <a:srgbClr val="F6C47B"/>
    <a:srgbClr val="43BEA9"/>
    <a:srgbClr val="4F81BD"/>
    <a:srgbClr val="D9D9D9"/>
    <a:srgbClr val="9BBB59"/>
    <a:srgbClr val="8064A2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4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58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873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221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475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02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716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530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616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501127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536575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984781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067744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221816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18509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486126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134388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371218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738283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474471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97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256">
            <a:off x="571501" y="488372"/>
            <a:ext cx="7855526" cy="392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7660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3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4050" y="74051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3200" b="1" spc="3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ЛОЖНЫЕ ДРУЗЬЯ</a:t>
            </a:r>
            <a:endParaRPr lang="zh-CN" altLang="en-US" sz="3200" b="1" spc="300" dirty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75"/>
          <p:cNvGrpSpPr/>
          <p:nvPr/>
        </p:nvGrpSpPr>
        <p:grpSpPr>
          <a:xfrm>
            <a:off x="963519" y="862443"/>
            <a:ext cx="5805875" cy="4062845"/>
            <a:chOff x="1591195" y="3531392"/>
            <a:chExt cx="1721136" cy="774463"/>
          </a:xfrm>
          <a:solidFill>
            <a:srgbClr val="FEDB6C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912612" y="1449852"/>
            <a:ext cx="167385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в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редный      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сохранить 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берег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свинец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итание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майка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п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еченье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ч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асть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онечно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с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толица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с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трана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б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анка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устать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39771" y="1449852"/>
            <a:ext cx="22903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-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штетан     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сачувати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обала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олово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 исхрана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мајица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кекс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дио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наравно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престоница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држава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конзерва</a:t>
            </a:r>
          </a:p>
          <a:p>
            <a:pPr marL="285750" indent="-285750">
              <a:buFontTx/>
              <a:buChar char="-"/>
            </a:pPr>
            <a:r>
              <a:rPr lang="sr-Cyrl-R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уморити се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93590" y="108052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altLang="zh-CN" b="1" u="sng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рус</a:t>
            </a:r>
            <a:r>
              <a:rPr lang="sr-Cyrl-RS" altLang="zh-CN" b="1" u="sng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.</a:t>
            </a:r>
            <a:endParaRPr lang="en-US" altLang="zh-CN" b="1" u="sng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37733" y="111129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altLang="zh-CN" sz="1600" b="1" u="sng" dirty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серб</a:t>
            </a:r>
            <a:r>
              <a:rPr lang="sr-Cyrl-RS" altLang="zh-CN" sz="16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.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591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45" grpId="0"/>
      <p:bldP spid="64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96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300">
        <p:fade/>
      </p:transition>
    </mc:Choice>
    <mc:Fallback>
      <p:transition spd="med" advTm="6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884" y="872361"/>
            <a:ext cx="65531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Microsoft YaHei UI" pitchFamily="34" charset="-122"/>
              </a:rPr>
              <a:t>До свидания, ребята!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Microsoft YaHei U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32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318" y="768926"/>
            <a:ext cx="5180564" cy="3341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023299">
            <a:off x="419925" y="632954"/>
            <a:ext cx="4067610" cy="3875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Microsoft YaHei UI" pitchFamily="34" charset="-122"/>
              </a:rPr>
              <a:t>Великий русский писатель, написавший множество произведений, которые каждый школьник в России изучает.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4703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872778"/>
            <a:ext cx="3008313" cy="8715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А. С. ПУШКИН</a:t>
            </a:r>
            <a:br>
              <a:rPr lang="ru-RU" sz="2800" dirty="0" smtClean="0"/>
            </a:br>
            <a:r>
              <a:rPr lang="ru-RU" sz="1400" dirty="0" smtClean="0"/>
              <a:t>6 июня 1799  – 10 февраля 1837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1" r="55332"/>
          <a:stretch/>
        </p:blipFill>
        <p:spPr>
          <a:xfrm>
            <a:off x="467589" y="252538"/>
            <a:ext cx="2556163" cy="3738508"/>
          </a:xfrm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1" y="644237"/>
            <a:ext cx="4831771" cy="3576313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Александр Сергеевич Пушкин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создатель современного русского литературного языка!</a:t>
            </a:r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800" dirty="0" smtClean="0">
                <a:latin typeface="Microsoft YaHei UI" pitchFamily="34" charset="-122"/>
                <a:ea typeface="Microsoft YaHei UI" pitchFamily="34" charset="-122"/>
              </a:rPr>
              <a:t>Из русского языка он сделал чудо. </a:t>
            </a:r>
          </a:p>
          <a:p>
            <a:pPr algn="ctr"/>
            <a:r>
              <a:rPr lang="ru-RU" sz="1800" dirty="0" smtClean="0">
                <a:latin typeface="Microsoft YaHei UI" pitchFamily="34" charset="-122"/>
                <a:ea typeface="Microsoft YaHei UI" pitchFamily="34" charset="-122"/>
              </a:rPr>
              <a:t>Он ввёл в употребление новые слова, старым дал новую жизнь.</a:t>
            </a:r>
            <a:endParaRPr lang="en-US" sz="1800" dirty="0">
              <a:latin typeface="Microsoft YaHei UI" pitchFamily="34" charset="-122"/>
              <a:ea typeface="Microsoft YaHei U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973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1885402" y="3079214"/>
            <a:ext cx="5411095" cy="1702268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2180503" y="3222462"/>
            <a:ext cx="48208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ЛОЖНЫЕ  ДРУЗЬЯ </a:t>
            </a:r>
          </a:p>
          <a:p>
            <a:pPr algn="ctr"/>
            <a:endParaRPr lang="ru-RU" altLang="zh-CN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  <a:p>
            <a:pPr algn="ctr"/>
            <a:r>
              <a:rPr lang="ru-RU" altLang="zh-CN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itchFamily="34" charset="-122"/>
                <a:ea typeface="Microsoft YaHei UI" pitchFamily="34" charset="-122"/>
              </a:rPr>
              <a:t>ПЕРЕВОДЧИКА</a:t>
            </a:r>
            <a:endParaRPr lang="zh-CN" altLang="en-US" sz="320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765" l="157" r="100000">
                        <a14:foregroundMark x1="40125" y1="38263" x2="40125" y2="38263"/>
                        <a14:foregroundMark x1="39655" y1="68779" x2="39655" y2="68779"/>
                        <a14:foregroundMark x1="35893" y1="80047" x2="35893" y2="80047"/>
                        <a14:foregroundMark x1="16144" y1="80516" x2="16144" y2="80516"/>
                        <a14:foregroundMark x1="14263" y1="69249" x2="14263" y2="69249"/>
                        <a14:foregroundMark x1="17241" y1="63615" x2="17241" y2="63615"/>
                        <a14:foregroundMark x1="13950" y1="62441" x2="13950" y2="62441"/>
                        <a14:foregroundMark x1="8621" y1="65258" x2="8621" y2="65258"/>
                        <a14:foregroundMark x1="7837" y1="76995" x2="7837" y2="76995"/>
                        <a14:foregroundMark x1="6740" y1="86150" x2="6740" y2="86150"/>
                        <a14:foregroundMark x1="13480" y1="81455" x2="13480" y2="81455"/>
                        <a14:foregroundMark x1="10502" y1="80516" x2="10502" y2="80516"/>
                        <a14:foregroundMark x1="14107" y1="74648" x2="14107" y2="74648"/>
                        <a14:foregroundMark x1="14577" y1="74413" x2="14577" y2="74413"/>
                        <a14:foregroundMark x1="18652" y1="70657" x2="18652" y2="70657"/>
                        <a14:foregroundMark x1="19592" y1="67840" x2="19592" y2="67840"/>
                        <a14:foregroundMark x1="22414" y1="74883" x2="22414" y2="74883"/>
                        <a14:foregroundMark x1="24922" y1="70423" x2="24922" y2="70423"/>
                        <a14:foregroundMark x1="19436" y1="62207" x2="19436" y2="62207"/>
                        <a14:foregroundMark x1="18339" y1="56103" x2="18339" y2="56103"/>
                        <a14:foregroundMark x1="12069" y1="54225" x2="12069" y2="54225"/>
                        <a14:foregroundMark x1="9091" y1="57512" x2="9091" y2="57512"/>
                        <a14:foregroundMark x1="22257" y1="82629" x2="22257" y2="82629"/>
                        <a14:foregroundMark x1="18339" y1="88028" x2="18339" y2="88028"/>
                        <a14:foregroundMark x1="15674" y1="91784" x2="15674" y2="91784"/>
                        <a14:foregroundMark x1="21003" y1="96714" x2="21003" y2="96714"/>
                        <a14:foregroundMark x1="24295" y1="91784" x2="24295" y2="91784"/>
                        <a14:foregroundMark x1="25862" y1="97418" x2="25862" y2="97418"/>
                        <a14:foregroundMark x1="17555" y1="93662" x2="17555" y2="93662"/>
                        <a14:foregroundMark x1="14577" y1="97183" x2="14577" y2="97183"/>
                        <a14:foregroundMark x1="12226" y1="92723" x2="12226" y2="92723"/>
                        <a14:foregroundMark x1="9248" y1="89906" x2="9248" y2="89906"/>
                        <a14:foregroundMark x1="5956" y1="92723" x2="5956" y2="92723"/>
                        <a14:foregroundMark x1="29781" y1="80516" x2="29781" y2="80516"/>
                        <a14:foregroundMark x1="26803" y1="77934" x2="26803" y2="77934"/>
                        <a14:foregroundMark x1="32445" y1="83568" x2="32445" y2="83568"/>
                        <a14:foregroundMark x1="28370" y1="83099" x2="28370" y2="83099"/>
                        <a14:foregroundMark x1="26803" y1="82864" x2="26803" y2="82864"/>
                        <a14:foregroundMark x1="25078" y1="83803" x2="25078" y2="83803"/>
                        <a14:foregroundMark x1="21630" y1="85681" x2="21630" y2="85681"/>
                        <a14:foregroundMark x1="17712" y1="85681" x2="17712" y2="85681"/>
                        <a14:foregroundMark x1="18025" y1="92958" x2="18025" y2="92958"/>
                        <a14:foregroundMark x1="20690" y1="93192" x2="20690" y2="93192"/>
                        <a14:foregroundMark x1="17398" y1="94836" x2="17398" y2="94836"/>
                        <a14:foregroundMark x1="8621" y1="75822" x2="8621" y2="75822"/>
                        <a14:foregroundMark x1="9091" y1="71831" x2="9091" y2="71831"/>
                        <a14:foregroundMark x1="5486" y1="66197" x2="5486" y2="66197"/>
                        <a14:foregroundMark x1="7524" y1="63146" x2="7524" y2="63146"/>
                        <a14:foregroundMark x1="6583" y1="82864" x2="6583" y2="82864"/>
                        <a14:foregroundMark x1="8777" y1="54225" x2="8777" y2="54225"/>
                        <a14:foregroundMark x1="14577" y1="53286" x2="14577" y2="53286"/>
                        <a14:foregroundMark x1="21003" y1="63380" x2="21003" y2="63380"/>
                        <a14:foregroundMark x1="16144" y1="61268" x2="16144" y2="61268"/>
                        <a14:foregroundMark x1="19436" y1="60798" x2="19436" y2="60798"/>
                        <a14:foregroundMark x1="15517" y1="66901" x2="15517" y2="66901"/>
                        <a14:foregroundMark x1="23824" y1="76526" x2="23824" y2="76526"/>
                        <a14:foregroundMark x1="17712" y1="73474" x2="17712" y2="73474"/>
                        <a14:foregroundMark x1="18339" y1="79108" x2="18339" y2="79108"/>
                        <a14:foregroundMark x1="23824" y1="68310" x2="23824" y2="68310"/>
                        <a14:foregroundMark x1="22257" y1="78404" x2="22257" y2="78404"/>
                        <a14:foregroundMark x1="12696" y1="66432" x2="12696" y2="66432"/>
                        <a14:foregroundMark x1="19749" y1="72300" x2="19749" y2="72300"/>
                        <a14:foregroundMark x1="20690" y1="57042" x2="20690" y2="57042"/>
                        <a14:foregroundMark x1="7994" y1="69484" x2="7994" y2="69484"/>
                        <a14:foregroundMark x1="6583" y1="73474" x2="6583" y2="73474"/>
                        <a14:foregroundMark x1="7837" y1="82160" x2="7837" y2="82160"/>
                        <a14:foregroundMark x1="4075" y1="85211" x2="4075" y2="85211"/>
                        <a14:foregroundMark x1="9561" y1="83568" x2="9561" y2="83568"/>
                        <a14:foregroundMark x1="16771" y1="54695" x2="16771" y2="54695"/>
                        <a14:foregroundMark x1="22727" y1="58685" x2="22727" y2="58685"/>
                        <a14:foregroundMark x1="23824" y1="61737" x2="23824" y2="61737"/>
                        <a14:foregroundMark x1="32602" y1="78638" x2="32602" y2="78638"/>
                        <a14:foregroundMark x1="26176" y1="75352" x2="26176" y2="75352"/>
                        <a14:foregroundMark x1="24451" y1="66432" x2="24451" y2="66432"/>
                        <a14:foregroundMark x1="41693" y1="65258" x2="41693" y2="65258"/>
                        <a14:foregroundMark x1="38401" y1="67371" x2="38401" y2="67371"/>
                        <a14:foregroundMark x1="38088" y1="71831" x2="38088" y2="71831"/>
                        <a14:foregroundMark x1="24922" y1="82160" x2="24922" y2="82160"/>
                        <a14:foregroundMark x1="15674" y1="84038" x2="15674" y2="84038"/>
                        <a14:foregroundMark x1="13323" y1="88967" x2="13323" y2="88967"/>
                        <a14:foregroundMark x1="23511" y1="88028" x2="23511" y2="88028"/>
                        <a14:foregroundMark x1="25862" y1="90141" x2="25862" y2="90141"/>
                        <a14:foregroundMark x1="10658" y1="88028" x2="10658" y2="88028"/>
                        <a14:foregroundMark x1="7210" y1="96244" x2="7210" y2="96244"/>
                        <a14:foregroundMark x1="78683" y1="56103" x2="78683" y2="56103"/>
                        <a14:foregroundMark x1="81818" y1="57277" x2="81818" y2="57277"/>
                        <a14:foregroundMark x1="73041" y1="56573" x2="73041" y2="56573"/>
                        <a14:foregroundMark x1="71003" y1="71596" x2="71003" y2="71596"/>
                        <a14:foregroundMark x1="73824" y1="77934" x2="73824" y2="77934"/>
                        <a14:foregroundMark x1="76489" y1="74413" x2="76489" y2="74413"/>
                        <a14:foregroundMark x1="78527" y1="67840" x2="78527" y2="67840"/>
                        <a14:foregroundMark x1="75705" y1="63146" x2="75705" y2="63146"/>
                        <a14:foregroundMark x1="72571" y1="68779" x2="72571" y2="68779"/>
                        <a14:foregroundMark x1="71944" y1="62676" x2="71944" y2="62676"/>
                        <a14:foregroundMark x1="69906" y1="64319" x2="69906" y2="64319"/>
                        <a14:foregroundMark x1="76019" y1="66901" x2="76019" y2="66901"/>
                        <a14:foregroundMark x1="81975" y1="61268" x2="81975" y2="61268"/>
                        <a14:foregroundMark x1="85266" y1="62207" x2="85266" y2="62207"/>
                        <a14:foregroundMark x1="83542" y1="66667" x2="83542" y2="66667"/>
                        <a14:foregroundMark x1="83229" y1="57512" x2="83229" y2="57512"/>
                        <a14:foregroundMark x1="76332" y1="56338" x2="76332" y2="56338"/>
                        <a14:foregroundMark x1="80721" y1="53521" x2="80721" y2="53521"/>
                        <a14:foregroundMark x1="86834" y1="63850" x2="86834" y2="63850"/>
                        <a14:foregroundMark x1="85266" y1="66901" x2="85266" y2="66901"/>
                        <a14:foregroundMark x1="85423" y1="72300" x2="85423" y2="72300"/>
                        <a14:foregroundMark x1="87461" y1="75587" x2="87461" y2="75587"/>
                        <a14:foregroundMark x1="85423" y1="69953" x2="85423" y2="69953"/>
                        <a14:foregroundMark x1="88245" y1="71596" x2="88245" y2="71596"/>
                        <a14:foregroundMark x1="88715" y1="79577" x2="88715" y2="79577"/>
                        <a14:foregroundMark x1="86520" y1="82629" x2="86520" y2="82629"/>
                        <a14:foregroundMark x1="86050" y1="79108" x2="86050" y2="79108"/>
                        <a14:foregroundMark x1="88245" y1="83099" x2="88245" y2="83099"/>
                        <a14:foregroundMark x1="87461" y1="80986" x2="87461" y2="80986"/>
                        <a14:foregroundMark x1="81191" y1="74883" x2="81191" y2="74883"/>
                        <a14:foregroundMark x1="81975" y1="73005" x2="81975" y2="73005"/>
                        <a14:foregroundMark x1="83542" y1="74648" x2="83542" y2="74648"/>
                        <a14:foregroundMark x1="79467" y1="62676" x2="79467" y2="62676"/>
                        <a14:foregroundMark x1="78056" y1="62441" x2="78056" y2="62441"/>
                        <a14:foregroundMark x1="75862" y1="60563" x2="75862" y2="60563"/>
                        <a14:foregroundMark x1="73041" y1="60329" x2="73041" y2="60329"/>
                        <a14:foregroundMark x1="73668" y1="66197" x2="73668" y2="66197"/>
                        <a14:foregroundMark x1="79937" y1="65728" x2="79937" y2="65728"/>
                        <a14:foregroundMark x1="78683" y1="72300" x2="78683" y2="72300"/>
                        <a14:foregroundMark x1="74295" y1="72535" x2="74295" y2="72535"/>
                        <a14:foregroundMark x1="80564" y1="69249" x2="80564" y2="69249"/>
                        <a14:foregroundMark x1="76646" y1="69953" x2="76646" y2="69953"/>
                        <a14:foregroundMark x1="69279" y1="69718" x2="69279" y2="69718"/>
                        <a14:foregroundMark x1="68495" y1="66901" x2="68495" y2="66901"/>
                        <a14:foregroundMark x1="77743" y1="77934" x2="77743" y2="77934"/>
                        <a14:foregroundMark x1="73354" y1="85211" x2="73354" y2="85211"/>
                        <a14:foregroundMark x1="70376" y1="79577" x2="70376" y2="79577"/>
                        <a14:foregroundMark x1="72884" y1="74413" x2="72884" y2="74413"/>
                        <a14:foregroundMark x1="67712" y1="74648" x2="67712" y2="74648"/>
                        <a14:foregroundMark x1="66771" y1="83803" x2="66771" y2="83803"/>
                        <a14:foregroundMark x1="65047" y1="81455" x2="65047" y2="81455"/>
                        <a14:foregroundMark x1="70376" y1="84977" x2="70376" y2="84977"/>
                        <a14:foregroundMark x1="76332" y1="84742" x2="76332" y2="84742"/>
                        <a14:foregroundMark x1="80564" y1="88263" x2="80564" y2="88263"/>
                        <a14:foregroundMark x1="86050" y1="89671" x2="86050" y2="89671"/>
                        <a14:foregroundMark x1="73041" y1="94836" x2="73041" y2="94836"/>
                        <a14:foregroundMark x1="66144" y1="92254" x2="66144" y2="92254"/>
                        <a14:foregroundMark x1="57367" y1="91315" x2="57367" y2="91315"/>
                        <a14:foregroundMark x1="57524" y1="87089" x2="57524" y2="87089"/>
                        <a14:foregroundMark x1="61129" y1="83099" x2="61129" y2="83099"/>
                        <a14:foregroundMark x1="64734" y1="94131" x2="64734" y2="94131"/>
                        <a14:foregroundMark x1="69906" y1="92254" x2="69906" y2="92254"/>
                        <a14:foregroundMark x1="74451" y1="91784" x2="74451" y2="91784"/>
                        <a14:foregroundMark x1="75235" y1="98357" x2="75235" y2="98357"/>
                        <a14:foregroundMark x1="68809" y1="96948" x2="68809" y2="96948"/>
                        <a14:foregroundMark x1="61599" y1="97887" x2="61599" y2="97887"/>
                        <a14:foregroundMark x1="63166" y1="89202" x2="63166" y2="89202"/>
                        <a14:foregroundMark x1="68966" y1="89202" x2="68966" y2="89202"/>
                        <a14:foregroundMark x1="71944" y1="90610" x2="71944" y2="90610"/>
                        <a14:foregroundMark x1="71317" y1="96948" x2="71317" y2="96948"/>
                        <a14:foregroundMark x1="90282" y1="41315" x2="90282" y2="41315"/>
                        <a14:foregroundMark x1="90752" y1="50235" x2="90752" y2="50235"/>
                        <a14:foregroundMark x1="88245" y1="53991" x2="88245" y2="53991"/>
                        <a14:foregroundMark x1="89498" y1="54460" x2="89498" y2="54460"/>
                        <a14:foregroundMark x1="87461" y1="69249" x2="87461" y2="69249"/>
                        <a14:foregroundMark x1="83856" y1="68545" x2="83856" y2="68545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702" y="516601"/>
            <a:ext cx="3228494" cy="2155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39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-7517" y="7610"/>
            <a:ext cx="9144000" cy="5143500"/>
          </a:xfrm>
          <a:prstGeom prst="rect">
            <a:avLst/>
          </a:prstGeom>
          <a:solidFill>
            <a:srgbClr val="52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1616951" y="392279"/>
            <a:ext cx="542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серб</a:t>
            </a:r>
            <a:r>
              <a:rPr lang="sr-Cyrl-R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</a:rPr>
              <a:t>. </a:t>
            </a:r>
            <a:r>
              <a:rPr lang="sr-Latn-RS" altLang="zh-CN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微软雅黑" panose="020B0503020204020204" pitchFamily="34" charset="-122"/>
              </a:rPr>
              <a:t>„</a:t>
            </a:r>
            <a:r>
              <a:rPr lang="sr-Cyrl-RS" altLang="zh-CN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微软雅黑" panose="020B0503020204020204" pitchFamily="34" charset="-122"/>
              </a:rPr>
              <a:t>У почетку беше реч</a:t>
            </a:r>
            <a:r>
              <a:rPr lang="sr-Latn-RS" altLang="zh-CN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微软雅黑" panose="020B0503020204020204" pitchFamily="34" charset="-122"/>
              </a:rPr>
              <a:t>“</a:t>
            </a:r>
            <a:endParaRPr lang="zh-CN" altLang="en-US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微软雅黑" panose="020B0503020204020204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726681" y="2220686"/>
            <a:ext cx="5675605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TextBox 143"/>
          <p:cNvSpPr txBox="1"/>
          <p:nvPr/>
        </p:nvSpPr>
        <p:spPr>
          <a:xfrm>
            <a:off x="378358" y="3425378"/>
            <a:ext cx="1682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рус</a:t>
            </a:r>
            <a:r>
              <a:rPr lang="ru-RU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. </a:t>
            </a:r>
            <a:r>
              <a:rPr lang="ru-RU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Б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ý</a:t>
            </a:r>
            <a:r>
              <a:rPr lang="ru-RU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ква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711076" y="3132990"/>
            <a:ext cx="1706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рус.</a:t>
            </a:r>
            <a:r>
              <a:rPr lang="sr-Cyrl-R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sr-Cyrl-R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Сл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ó</a:t>
            </a:r>
            <a:r>
              <a:rPr lang="sr-Cyrl-R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во</a:t>
            </a:r>
            <a:r>
              <a:rPr lang="sr-Cyrl-R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094360" y="3424639"/>
            <a:ext cx="1344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рус. </a:t>
            </a:r>
            <a:r>
              <a:rPr lang="sr-Cyrl-R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Речь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98522" y="3998285"/>
            <a:ext cx="206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серб</a:t>
            </a:r>
            <a:r>
              <a:rPr lang="ru-RU" altLang="zh-CN" sz="2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. </a:t>
            </a:r>
            <a:r>
              <a:rPr lang="ru-RU" altLang="zh-CN" sz="32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Слово</a:t>
            </a:r>
            <a:endParaRPr lang="zh-CN" altLang="en-US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797492" y="3853338"/>
            <a:ext cx="203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zh-CN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серб. </a:t>
            </a:r>
            <a:r>
              <a:rPr lang="sr-Cyrl-RS" altLang="zh-CN" sz="32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Говор</a:t>
            </a:r>
            <a:endParaRPr lang="zh-CN" altLang="en-US" sz="3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683" y="1185033"/>
            <a:ext cx="2951962" cy="127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TextBox 43"/>
          <p:cNvSpPr txBox="1"/>
          <p:nvPr/>
        </p:nvSpPr>
        <p:spPr>
          <a:xfrm>
            <a:off x="3506445" y="3717765"/>
            <a:ext cx="211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zh-CN" sz="1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серб. </a:t>
            </a:r>
            <a:r>
              <a:rPr lang="sr-Cyrl-RS" altLang="zh-CN" sz="32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Ријеч</a:t>
            </a:r>
            <a:endParaRPr lang="zh-CN" altLang="en-US" sz="3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048" y="1941846"/>
            <a:ext cx="2129033" cy="1036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697" y="1648882"/>
            <a:ext cx="1343579" cy="1329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6585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46" grpId="0"/>
      <p:bldP spid="148" grpId="0"/>
      <p:bldP spid="149" grpId="0"/>
      <p:bldP spid="15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圆角矩形 36"/>
          <p:cNvSpPr/>
          <p:nvPr/>
        </p:nvSpPr>
        <p:spPr>
          <a:xfrm>
            <a:off x="124690" y="275363"/>
            <a:ext cx="8946573" cy="12936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447" y="2044887"/>
            <a:ext cx="3932903" cy="2627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/>
          <p:cNvSpPr txBox="1"/>
          <p:nvPr/>
        </p:nvSpPr>
        <p:spPr>
          <a:xfrm>
            <a:off x="897411" y="398975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рус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.Фамилия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9089" y="922195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серб. </a:t>
            </a:r>
            <a:r>
              <a:rPr lang="sr-Cyrl-R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Умјетност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8400" y="432642"/>
            <a:ext cx="252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рус. 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Иск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ý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сство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561" y="892851"/>
            <a:ext cx="245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серб.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Презиме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cxnSp>
        <p:nvCxnSpPr>
          <p:cNvPr id="29" name="直接连接符 56"/>
          <p:cNvCxnSpPr>
            <a:stCxn id="19" idx="2"/>
            <a:endCxn id="19" idx="0"/>
          </p:cNvCxnSpPr>
          <p:nvPr/>
        </p:nvCxnSpPr>
        <p:spPr>
          <a:xfrm flipV="1">
            <a:off x="4597977" y="275363"/>
            <a:ext cx="0" cy="12936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625" y="2044887"/>
            <a:ext cx="2588705" cy="271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9207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3B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36"/>
          <p:cNvSpPr/>
          <p:nvPr/>
        </p:nvSpPr>
        <p:spPr>
          <a:xfrm>
            <a:off x="103909" y="258731"/>
            <a:ext cx="8936181" cy="155343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1150" y="442555"/>
            <a:ext cx="262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рус. </a:t>
            </a:r>
            <a:r>
              <a:rPr lang="ru-RU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Люб</a:t>
            </a:r>
            <a:r>
              <a:rPr lang="ru-RU" sz="3200" b="1" dirty="0" smtClean="0"/>
              <a:t>и́</a:t>
            </a:r>
            <a:r>
              <a:rPr lang="ru-RU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ть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7073" y="421846"/>
            <a:ext cx="335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рус. </a:t>
            </a:r>
            <a:r>
              <a:rPr lang="ru-RU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Поздр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á</a:t>
            </a:r>
            <a:r>
              <a:rPr lang="ru-RU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вить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870" y="1047728"/>
            <a:ext cx="284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серб. </a:t>
            </a:r>
            <a:r>
              <a:rPr lang="sr-Cyrl-R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Вољети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6" name="直接连接符 56"/>
          <p:cNvCxnSpPr/>
          <p:nvPr/>
        </p:nvCxnSpPr>
        <p:spPr>
          <a:xfrm flipV="1">
            <a:off x="4597977" y="275363"/>
            <a:ext cx="0" cy="1472201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1627" y="1035446"/>
            <a:ext cx="3041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серб. </a:t>
            </a:r>
            <a:r>
              <a:rPr lang="sr-Cyrl-R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Честитати</a:t>
            </a:r>
            <a:endParaRPr lang="ru-RU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51" y="2417184"/>
            <a:ext cx="3249886" cy="215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190" y="2154164"/>
            <a:ext cx="2618510" cy="2680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011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B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36"/>
          <p:cNvSpPr/>
          <p:nvPr/>
        </p:nvSpPr>
        <p:spPr>
          <a:xfrm>
            <a:off x="550718" y="144430"/>
            <a:ext cx="8084127" cy="136225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500628" y="398975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рус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. Жив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ó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6906" y="335113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рус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. Пон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ó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с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8868" y="835723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серб. 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Стомак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1990" y="835723"/>
            <a:ext cx="2448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серб. 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Дијареја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cxnSp>
        <p:nvCxnSpPr>
          <p:cNvPr id="22" name="直接连接符 56"/>
          <p:cNvCxnSpPr>
            <a:stCxn id="15" idx="2"/>
            <a:endCxn id="15" idx="0"/>
          </p:cNvCxnSpPr>
          <p:nvPr/>
        </p:nvCxnSpPr>
        <p:spPr>
          <a:xfrm flipV="1">
            <a:off x="4592782" y="144430"/>
            <a:ext cx="0" cy="1362251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99"/>
          <a:stretch/>
        </p:blipFill>
        <p:spPr>
          <a:xfrm>
            <a:off x="1306935" y="2007565"/>
            <a:ext cx="2206712" cy="2649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606" y="1911927"/>
            <a:ext cx="1940316" cy="2813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5491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B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dirty="0"/>
          </a:p>
        </p:txBody>
      </p:sp>
      <p:sp>
        <p:nvSpPr>
          <p:cNvPr id="29" name="TextBox 28"/>
          <p:cNvSpPr txBox="1"/>
          <p:nvPr/>
        </p:nvSpPr>
        <p:spPr>
          <a:xfrm>
            <a:off x="1707366" y="4212439"/>
            <a:ext cx="5721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Никитский бул., 12, Москва 119019 Россия</a:t>
            </a:r>
            <a:endParaRPr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1" name="圆角矩形 36"/>
          <p:cNvSpPr/>
          <p:nvPr/>
        </p:nvSpPr>
        <p:spPr>
          <a:xfrm>
            <a:off x="878328" y="199219"/>
            <a:ext cx="7419109" cy="79020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465118" y="332712"/>
            <a:ext cx="267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рус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. Прол</a:t>
            </a:r>
            <a:r>
              <a:rPr lang="ru-RU" sz="2800" b="1" dirty="0" smtClean="0">
                <a:latin typeface="Microsoft YaHei UI" pitchFamily="34" charset="-122"/>
                <a:ea typeface="Microsoft YaHei UI" pitchFamily="34" charset="-122"/>
              </a:rPr>
              <a:t>и́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в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9640" y="332712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ru-RU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серб. </a:t>
            </a:r>
            <a:r>
              <a:rPr lang="ru-R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Мореуз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7218" y="1341510"/>
            <a:ext cx="5681330" cy="3192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1409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244812C-44FA-4786-AD6E-6F879BEC12E3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JVte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VbXt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Vte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W17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W17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lW17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lW17Sp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lW17S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lm17Sg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CWbXtKKwvAbUoAAABrAAAAGwAAAHVuaXZlcnNhbC91bml2ZXJzYWwucG5nLnhtbLOxr8jNUShLLSrOzM+zVTLUM1Cyt+PlsikoSi3LTC1XqACKGekZQICSQiUqtzwzpSQDKGRgbowQzEjNTM8osVWyMDCFC+oDzQQAUEsBAgAAFAACAAgAlW17ShUOrShkBAAABxEAAB0AAAAAAAAAAQAAAAAAAAAAAHVuaXZlcnNhbC9jb21tb25fbWVzc2FnZXMubG5nUEsBAgAAFAACAAgAlW17Sgh+CyMpAwAAhgwAACcAAAAAAAAAAQAAAAAAnwQAAHVuaXZlcnNhbC9mbGFzaF9wdWJsaXNoaW5nX3NldHRpbmdzLnhtbFBLAQIAABQAAgAIAJVte0q1/AlkugIAAFUKAAAhAAAAAAAAAAEAAAAAAA0IAAB1bml2ZXJzYWwvZmxhc2hfc2tpbl9zZXR0aW5ncy54bWxQSwECAAAUAAIACACVbXtKKpYPZ/4CAACXCwAAJgAAAAAAAAABAAAAAAAGCwAAdW5pdmVyc2FsL2h0bWxfcHVibGlzaGluZ19zZXR0aW5ncy54bWxQSwECAAAUAAIACACVbXtKaHFSkZoBAAAfBgAAHwAAAAAAAAABAAAAAABIDgAAdW5pdmVyc2FsL2h0bWxfc2tpbl9zZXR0aW5ncy5qc1BLAQIAABQAAgAIAJVte0o9PC/RwQAAAOUBAAAaAAAAAAAAAAEAAAAAAB8QAAB1bml2ZXJzYWwvaTE4bl9wcmVzZXRzLnhtbFBLAQIAABQAAgAIAJVte0qa+ZZkawAAAGsAAAAcAAAAAAAAAAEAAAAAABgRAAB1bml2ZXJzYWwvbG9jYWxfc2V0dGluZ3MueG1sUEsBAgAAFAACAAgARJRXRyO0Tvv7AgAAsAgAABQAAAAAAAAAAQAAAAAAvREAAHVuaXZlcnNhbC9wbGF5ZXIueG1sUEsBAgAAFAACAAgAlW17SrCHI/RsAQAA9wIAACkAAAAAAAAAAQAAAAAA6hQAAHVuaXZlcnNhbC9za2luX2N1c3RvbWl6YXRpb25fc2V0dGluZ3MueG1sUEsBAgAAFAACAAgAlm17SgXZichKDQAA1SEAABcAAAAAAAAAAAAAAAAAnRYAAHVuaXZlcnNhbC91bml2ZXJzYWwucG5nUEsBAgAAFAACAAgAlm17SisLwG1KAAAAawAAABsAAAAAAAAAAQAAAAAAHCQAAHVuaXZlcnNhbC91bml2ZXJzYWwucG5nLnhtbFBLBQYAAAAACwALAEkDAACfJAAAAAA="/>
  <p:tag name="ISPRING_PRESENTATION_TITLE" val="2017毕业论文答辩毕业设计工作计划毕业季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178</Words>
  <Application>Microsoft Office PowerPoint</Application>
  <PresentationFormat>On-screen Show (16:9)</PresentationFormat>
  <Paragraphs>70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Segoe Print</vt:lpstr>
      <vt:lpstr>Microsoft YaHei UI</vt:lpstr>
      <vt:lpstr>Calibri</vt:lpstr>
      <vt:lpstr>微软雅黑</vt:lpstr>
      <vt:lpstr>Monotype Corsiva</vt:lpstr>
      <vt:lpstr>方正兰亭细黑_GBK_M</vt:lpstr>
      <vt:lpstr>宋体</vt:lpstr>
      <vt:lpstr>Office 主题​​</vt:lpstr>
      <vt:lpstr>Slide 1</vt:lpstr>
      <vt:lpstr>Slide 2</vt:lpstr>
      <vt:lpstr>А. С. ПУШКИН 6 июня 1799  – 10 февраля 1837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www.microsoft.com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2017毕业论文答辩毕业设计工作计划毕业季</dc:title>
  <dc:creator>User</dc:creator>
  <cp:lastModifiedBy>Kristina Mataruga</cp:lastModifiedBy>
  <cp:revision>132</cp:revision>
  <dcterms:created xsi:type="dcterms:W3CDTF">2015-01-23T04:02:45Z</dcterms:created>
  <dcterms:modified xsi:type="dcterms:W3CDTF">2020-06-05T09:19:58Z</dcterms:modified>
</cp:coreProperties>
</file>