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2" y="-3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2ECE-820A-4C8C-8111-F5C9D144D6DB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30104-D178-4C67-BF7E-7E223FBA6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2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9119" y="12954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Елементарне игре по задатим правилима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519" y="1295400"/>
            <a:ext cx="1036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dirty="0" smtClean="0">
                <a:latin typeface="Arial" pitchFamily="34" charset="0"/>
                <a:cs typeface="Arial" pitchFamily="34" charset="0"/>
              </a:rPr>
              <a:t>Двије столице се поставе на међусобној удаљености од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 m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BA" sz="2800" dirty="0" smtClean="0">
                <a:latin typeface="Arial" pitchFamily="34" charset="0"/>
                <a:cs typeface="Arial" pitchFamily="34" charset="0"/>
              </a:rPr>
              <a:t>чији наслони су окренути према средини. </a:t>
            </a:r>
          </a:p>
          <a:p>
            <a:pPr algn="just"/>
            <a:endParaRPr lang="sr-Cyrl-BA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BA" sz="2800" dirty="0" smtClean="0">
                <a:latin typeface="Arial" pitchFamily="34" charset="0"/>
                <a:cs typeface="Arial" pitchFamily="34" charset="0"/>
              </a:rPr>
              <a:t>На старту сваки учесник сједи на својој столици. </a:t>
            </a:r>
          </a:p>
          <a:p>
            <a:pPr algn="just"/>
            <a:endParaRPr lang="sr-Cyrl-BA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BA" sz="2800" dirty="0" smtClean="0">
                <a:latin typeface="Arial" pitchFamily="34" charset="0"/>
                <a:cs typeface="Arial" pitchFamily="34" charset="0"/>
              </a:rPr>
              <a:t>На дати знак учесници устају, стављају међу кољена лопту, окрену се на лијеву страну и суножним поскоцима настоје да што прије пређу пун круг и да опет сједну на своју столицу.</a:t>
            </a:r>
          </a:p>
          <a:p>
            <a:pPr algn="just"/>
            <a:endParaRPr lang="sr-Cyrl-BA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r-Cyrl-BA" sz="2800" dirty="0" smtClean="0">
                <a:latin typeface="Arial" pitchFamily="34" charset="0"/>
                <a:cs typeface="Arial" pitchFamily="34" charset="0"/>
              </a:rPr>
              <a:t>Побједио је онај који прије изврши задатак.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4519" y="304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b="1" dirty="0" smtClean="0">
                <a:latin typeface="Arial" pitchFamily="34" charset="0"/>
                <a:cs typeface="Arial" pitchFamily="34" charset="0"/>
              </a:rPr>
              <a:t>СКОЧКО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skock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4555" y="4343400"/>
            <a:ext cx="2597283" cy="2756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801 -1.7341E-6 C -0.58383 0.03561 -0.57182 0.08509 -0.52951 0.08439 C -0.46787 0.08439 -0.46317 -0.08162 -0.39018 -0.08231 C -0.32371 -0.08231 -0.35936 0.06289 -0.29551 0.0622 C -0.22943 0.0622 -0.26508 -0.04277 -0.19417 -0.04277 C -0.13032 -0.04277 -0.16558 0.02821 -0.10903 0.02821 C -0.05471 0.02821 -0.08318 -0.02613 -0.03343 -0.02613 C -0.00496 -0.02613 -0.00274 -0.01133 -2.53591E-6 -1.7341E-6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75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</cp:revision>
  <dcterms:created xsi:type="dcterms:W3CDTF">2020-05-27T18:24:36Z</dcterms:created>
  <dcterms:modified xsi:type="dcterms:W3CDTF">2020-05-28T21:31:27Z</dcterms:modified>
</cp:coreProperties>
</file>