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5" r:id="rId5"/>
    <p:sldId id="282" r:id="rId6"/>
    <p:sldId id="287" r:id="rId7"/>
    <p:sldId id="286" r:id="rId8"/>
    <p:sldId id="265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253917"/>
    <a:srgbClr val="336600"/>
    <a:srgbClr val="006600"/>
    <a:srgbClr val="2F3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5E75-CDEB-4F29-A337-8C9DF321CC7F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A274-BC19-46BC-AE11-F9086AE1A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048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1DFC9-9FB2-464F-82DC-881A6A18D9A9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F52D6-C3C6-4D43-ABD2-CF33AF27E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195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8FB03-2335-43EA-A7D6-11BD75A9D47C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5EF27-3248-4FF7-93DB-2CF5DC2170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5570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85D32-3EF5-4522-BF8A-D7820CB7C807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E2739-9848-4851-8ED7-C781117A6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0624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4B382-42F8-44F7-8A9B-7173BA380DA0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A2E18-9DF6-4978-A899-C2A4CD7120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0900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BCB74-B66F-46D6-81AC-A2B7EABE0C3C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2E14-226C-4E5E-9054-984847A13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4146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1B8F-9074-4684-99F4-AB273F8B76B2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126F9-1A0C-47FF-91AA-6C0C634D31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8033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BBA8-DA2E-4A40-89F6-6FCC68508FF1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BE23E-A89F-4B50-9D68-2CC75B7E0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0876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04514-AEB9-4667-86C3-2AC1D6E04D14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F0CDE-182C-4CDF-A101-C04AC2CD1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6977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8B7C-8492-4564-A742-670D2CCDF3EC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A019E-1EE6-4BCA-BA55-8126AFC82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4357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8344A-2218-461F-8AF0-D8E0E13F4676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1DC76-3BD4-4FFC-BB15-1AE229F30F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510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484B05-4D6F-41F5-B1B7-08F9E33DA8ED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1CBF7C8-A0B7-46C2-BD8F-D7FDE796D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09713" y="998538"/>
            <a:ext cx="9144000" cy="1420812"/>
          </a:xfrm>
          <a:ln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r-Cyrl-BA" altLang="en-US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НЕЈЕДНАЧИНЕ У ВЕЗИ СА </a:t>
            </a:r>
            <a:br>
              <a:rPr lang="sr-Cyrl-BA" altLang="en-US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altLang="en-US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МНОЖЕЊЕМ И ДИЈЕЉЕЊЕМ</a:t>
            </a:r>
            <a:endParaRPr lang="en-US" altLang="en-US" sz="3200" b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461963" y="352425"/>
            <a:ext cx="4257675" cy="1655763"/>
          </a:xfrm>
        </p:spPr>
        <p:txBody>
          <a:bodyPr/>
          <a:lstStyle/>
          <a:p>
            <a:pPr eaLnBrk="1" hangingPunct="1"/>
            <a:r>
              <a:rPr lang="sr-Cyrl-BA" altLang="en-US" sz="3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lang="en-US" altLang="en-US" sz="32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2650" y="2660650"/>
            <a:ext cx="46894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292475" y="169863"/>
            <a:ext cx="4637088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Задаци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вјежбање</a:t>
            </a:r>
            <a:endParaRPr lang="en-US" altLang="en-US" sz="32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88" y="1249363"/>
            <a:ext cx="13401675" cy="27765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sr-Cyrl-BA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1. </a:t>
            </a:r>
            <a:r>
              <a:rPr lang="sr-Cyrl-BA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Одреди скуп природних бројева који су рјешења   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sr-Cyrl-BA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неједначине, а затим провјери:</a:t>
            </a: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sr-Cyrl-BA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sr-Latn-BA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∙ 24 ≤ 240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BA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8000" y="3460750"/>
            <a:ext cx="27844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≤ 240 : 24</a:t>
            </a:r>
            <a:endParaRPr lang="sr-Cyrl-BA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≤ 10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0" y="4686300"/>
            <a:ext cx="9809163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ϵ {1, 2, 3,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10}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Провјера: 1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∙ 24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24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≤ 240, ...10 ∙ 24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240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≤ 240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sr-Cyrl-BA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82588" y="404813"/>
            <a:ext cx="10407650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б) 56 : </a:t>
            </a:r>
            <a:r>
              <a:rPr lang="sr-Cyrl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&gt;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82588" y="3857625"/>
            <a:ext cx="112109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Провјера: 56 : 1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56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&gt; 8, 56 : 2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28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&gt; 8, 56 : 4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16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&gt; 8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931863" y="1120775"/>
            <a:ext cx="23431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56 : 8</a:t>
            </a:r>
            <a:endParaRPr lang="sr-Cyrl-BA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931863" y="2794000"/>
            <a:ext cx="3243262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ϵ {1, 2, 4}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002463" y="1985963"/>
            <a:ext cx="2808287" cy="13319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sr-Cyrl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дјељив са </a:t>
            </a:r>
            <a:r>
              <a:rPr lang="sr-Latn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9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317500" y="873125"/>
            <a:ext cx="115443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в)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: 3 &lt; 10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09613" y="1485900"/>
            <a:ext cx="1052512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&lt; 10 ∙ 3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&lt; 30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54113" y="3051175"/>
            <a:ext cx="1008062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ϵ {3, 6, 9, 12, 15,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18, 21, 24,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27}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269288" y="1685925"/>
            <a:ext cx="2820987" cy="12017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sr-Cyrl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sr-Cyrl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дјељив са 3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2838" y="4002088"/>
            <a:ext cx="86804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Провјера: 3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3 &lt; 10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6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3 &lt; 10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..., 27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3 &lt; 10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593725"/>
            <a:ext cx="1223962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г) </a:t>
            </a:r>
            <a:r>
              <a:rPr lang="sr-Cyrl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+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∙ x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1138" y="3522663"/>
            <a:ext cx="12261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ϵ {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4, 5, 6, 7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...}</a:t>
            </a:r>
            <a:endParaRPr lang="sr-Cyrl-BA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Провјера: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∙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= 16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+ 3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∙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 = 20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</a:t>
            </a:r>
            <a:endParaRPr lang="en-US" altLang="en-US" sz="320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7188" y="1935163"/>
            <a:ext cx="60960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&gt;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4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&gt;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en-US" altLang="en-US" sz="320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35013" y="1350963"/>
            <a:ext cx="1995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∙ x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endParaRPr lang="en-US" altLang="en-US" sz="320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878763" y="625475"/>
            <a:ext cx="2305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ЗАПАМТИ</a:t>
            </a:r>
            <a:r>
              <a:rPr lang="sr-Cyrl-BA" altLang="en-US" sz="32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altLang="en-US" sz="320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96075" y="1352550"/>
            <a:ext cx="5318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 + х = 2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∙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х или 2х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 + х + х = 3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∙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х или 3х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 + х + х + х =  4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∙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х или 4х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669925" y="384175"/>
            <a:ext cx="10175875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Одреди скуп вриједности промјенљиве </a:t>
            </a:r>
            <a:r>
              <a:rPr lang="sr-Latn-BA" altLang="en-US" sz="3200" i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које је тачна неједнакост: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: 4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 6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y ϵ N</a:t>
            </a:r>
            <a:r>
              <a:rPr lang="sr-Latn-BA" altLang="en-US" sz="3200" baseline="-250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01763" y="2303463"/>
            <a:ext cx="6096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≤ 6 ∙ 4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≤</a:t>
            </a:r>
            <a:r>
              <a:rPr lang="sr-Latn-BA" altLang="en-US" sz="3200" baseline="-250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93813" y="3905250"/>
            <a:ext cx="517207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ϵ { 0, 4, 8, 12, 16, 20, 24 }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02463" y="1985963"/>
            <a:ext cx="2808287" cy="13319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sr-Cyrl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дјељив са 4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9925" y="4827588"/>
            <a:ext cx="1110297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Провјера: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: 4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≤ 6, ..., 12 : 4 = 3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</a:t>
            </a:r>
            <a:r>
              <a:rPr lang="sr-Latn-BA" altLang="en-US" sz="3200" baseline="-250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3200" baseline="-250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24, ... 24 : 24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454025" y="401638"/>
            <a:ext cx="1105376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Cyrl-RS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Дужина једне странице правоугаоне парцеле је 45 </a:t>
            </a:r>
            <a:r>
              <a:rPr lang="sr-Latn-BA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Cyrl-R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Које вриједности из скупа </a:t>
            </a:r>
            <a:r>
              <a:rPr lang="sr-Latn-BA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sr-Cyrl-R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имати дужина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друге странице, а да површина те парцеле не буде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већа од 450 </a:t>
            </a:r>
            <a:r>
              <a:rPr lang="sr-Latn-BA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BA" alt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Cyrl-R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BA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R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Састави неједначину и одреди скуп рјешења.</a:t>
            </a: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3788" y="3067050"/>
            <a:ext cx="23225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∙ х ≤ 450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3788" y="3698875"/>
            <a:ext cx="6096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≤ 450 : 45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≤ 10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3775" y="4822825"/>
            <a:ext cx="574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ϵ {</a:t>
            </a:r>
            <a:r>
              <a:rPr lang="sr-Cyrl-R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1, 2, 3, 4, 5, 6, 7, 8, 9, 10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}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93763" y="5453063"/>
            <a:ext cx="9529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Провјера: 45 ∙ 1 = 45 ≤ 450, ... 45 ∙ 10 = 450 ≤ 450 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886075" y="315913"/>
            <a:ext cx="5407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Задаци за самосталан рад: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989013" y="1373188"/>
            <a:ext cx="11202987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sr-Cyrl-BA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Одреди скуп рјешења неједначина у скупу </a:t>
            </a:r>
            <a:r>
              <a:rPr lang="sr-Latn-BA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r-Cyrl-BA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sr-Cyrl-BA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а затим провјери</a:t>
            </a: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Latn-BA" altLang="en-US" sz="3200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3200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sr-Cyrl-BA" alt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sr-Cyrl-BA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36 : x &gt; 4</a:t>
            </a:r>
            <a:r>
              <a:rPr lang="sr-Latn-BA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sr-Cyrl-BA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sr-Latn-BA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: 5 &lt; 10</a:t>
            </a:r>
            <a:endParaRPr lang="en-US" alt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1663" y="3668713"/>
            <a:ext cx="12301537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Одреди скуп рјешења неједначина у скупу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r-Cyrl-BA" altLang="en-US" sz="32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BA" altLang="en-US" sz="32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sr-Cyrl-BA" altLang="en-US" sz="32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затим провјери :</a:t>
            </a:r>
          </a:p>
          <a:p>
            <a:pPr>
              <a:buFont typeface="Arial" panose="020B0604020202020204" pitchFamily="34" charset="0"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∙ 3 ≤ 18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+ 2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x &gt; 2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2276</TotalTime>
  <Words>494</Words>
  <Application>Microsoft Office PowerPoint</Application>
  <PresentationFormat>Custom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НЕЈЕДНАЧИНЕ У ВЕЗИ СА  МНОЖЕЊЕМ И ДИЈЕЉЕЊЕМ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ЈЕДНАЧИНЕ СА МНОЖЕЊЕМ И ДИЈЕЉЕЊЕМ</dc:title>
  <dc:creator>Windows User</dc:creator>
  <cp:lastModifiedBy>user</cp:lastModifiedBy>
  <cp:revision>97</cp:revision>
  <dcterms:created xsi:type="dcterms:W3CDTF">2020-04-03T21:11:02Z</dcterms:created>
  <dcterms:modified xsi:type="dcterms:W3CDTF">2020-04-30T19:05:23Z</dcterms:modified>
</cp:coreProperties>
</file>