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15"/>
  </p:notesMasterIdLst>
  <p:handoutMasterIdLst>
    <p:handoutMasterId r:id="rId16"/>
  </p:handoutMasterIdLst>
  <p:sldIdLst>
    <p:sldId id="258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8" r:id="rId10"/>
    <p:sldId id="269" r:id="rId11"/>
    <p:sldId id="270" r:id="rId12"/>
    <p:sldId id="271" r:id="rId13"/>
    <p:sldId id="272" r:id="rId14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182" autoAdjust="0"/>
  </p:normalViewPr>
  <p:slideViewPr>
    <p:cSldViewPr showGuides="1">
      <p:cViewPr varScale="1">
        <p:scale>
          <a:sx n="71" d="100"/>
          <a:sy n="71" d="100"/>
        </p:scale>
        <p:origin x="618" y="60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319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5/19/2020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5/19/2020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81A0-ADA6-4623-BE4F-40CFB8BBCB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0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descr="Stack of books"/>
          <p:cNvGrpSpPr/>
          <p:nvPr userDrawn="1"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Rectangle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0"/>
              <a:ext cx="4726044" cy="6858000"/>
              <a:chOff x="0" y="0"/>
              <a:chExt cx="4726044" cy="6858000"/>
            </a:xfrm>
          </p:grpSpPr>
          <p:pic>
            <p:nvPicPr>
              <p:cNvPr id="9" name="Picture 8" descr="Stack of book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588884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3C847-D284-421D-B330-2D43513B0F9C}" type="datetime1">
              <a:rPr lang="en-US" smtClean="0"/>
              <a:t>5/19/2020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17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87518-40ED-4895-8580-DE2A722FC423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2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9F34-BDBC-4273-B9BC-22458F940BE7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5147-19A6-4970-A04E-ED9B1D83C0F1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7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Rectangle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Picture 4" descr="Stack of book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1008-E89D-49CD-9BF4-E6F3FE09F7AC}" type="datetime1">
              <a:rPr lang="en-US" smtClean="0"/>
              <a:t>5/19/2020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35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199F-4583-41EB-929F-5865E95EECAA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52EB-356C-4482-B27C-7C8E08F5D88F}" type="datetime1">
              <a:rPr lang="en-US" smtClean="0"/>
              <a:t>5/19/2020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895E-43C3-4560-B59A-90049317E860}" type="datetime1">
              <a:rPr lang="en-US" smtClean="0"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4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8C32-B81D-4A68-A851-5185C690F024}" type="datetime1">
              <a:rPr lang="en-US" smtClean="0"/>
              <a:t>5/19/2020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8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2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5D79-EF31-4E8F-A1BE-AF31805C2859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BA3B-941F-4778-A0CB-865223FDAE69}" type="datetime1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Rectangle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72EBFD46-0FD3-4428-ADEC-1DFD6489930D}" type="datetime1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8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474112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Cyrl-R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КОРИШЋЕЊЕ РАЗЛИЧИТИХ МАТЕРИЈАЛА ЗА КОМПОНОВАЊЕ</a:t>
            </a:r>
            <a:br>
              <a:rPr lang="sr-Cyrl-R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(Дорада и преобликовање започетих облика)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r="2057" b="2072"/>
          <a:stretch/>
        </p:blipFill>
        <p:spPr>
          <a:xfrm rot="10800000">
            <a:off x="6494456" y="428940"/>
            <a:ext cx="4274525" cy="292805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09" y="404664"/>
            <a:ext cx="4185015" cy="2995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t="6068" r="12615" b="9149"/>
          <a:stretch/>
        </p:blipFill>
        <p:spPr>
          <a:xfrm rot="16200000">
            <a:off x="7119757" y="3148871"/>
            <a:ext cx="2813852" cy="4064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61" y="3706434"/>
            <a:ext cx="4004438" cy="294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18874"/>
      </p:ext>
    </p:extLst>
  </p:cSld>
  <p:clrMapOvr>
    <a:masterClrMapping/>
  </p:clrMapOvr>
  <p:transition spd="med" advClick="0" advTm="3000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9063" y="2986365"/>
            <a:ext cx="3190526" cy="42540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t="8163" r="17442" b="6123"/>
          <a:stretch/>
        </p:blipFill>
        <p:spPr>
          <a:xfrm>
            <a:off x="1117309" y="332656"/>
            <a:ext cx="4254035" cy="29290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791" r="27551" b="2633"/>
          <a:stretch/>
        </p:blipFill>
        <p:spPr>
          <a:xfrm>
            <a:off x="6526461" y="361006"/>
            <a:ext cx="4105644" cy="3001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60" y="3518119"/>
            <a:ext cx="4105644" cy="307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94687"/>
      </p:ext>
    </p:extLst>
  </p:cSld>
  <p:clrMapOvr>
    <a:masterClrMapping/>
  </p:clrMapOvr>
  <p:transition spd="med" advClick="0" advTm="3000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8032" r="3381" b="3375"/>
          <a:stretch/>
        </p:blipFill>
        <p:spPr>
          <a:xfrm>
            <a:off x="1527659" y="292292"/>
            <a:ext cx="4176464" cy="294494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>
            <a:off x="1535232" y="3323854"/>
            <a:ext cx="4168891" cy="2883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3"/>
          <a:stretch/>
        </p:blipFill>
        <p:spPr>
          <a:xfrm>
            <a:off x="6742484" y="267105"/>
            <a:ext cx="3493818" cy="594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39004"/>
      </p:ext>
    </p:extLst>
  </p:cSld>
  <p:clrMapOvr>
    <a:masterClrMapping/>
  </p:clrMapOvr>
  <p:transition spd="med" advClick="0" advTm="3000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 за самосталан рад: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Преобликујте неки предмет из ваше околине комбинујући различите материјале: колаж папир, картон, креп папир, чепове, пластичну амбалажу и слично.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32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9" y="116632"/>
            <a:ext cx="10157354" cy="1397000"/>
          </a:xfrm>
        </p:spPr>
        <p:txBody>
          <a:bodyPr>
            <a:normAutofit/>
          </a:bodyPr>
          <a:lstStyle/>
          <a:p>
            <a:r>
              <a:rPr lang="sr-Cyrl-R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Материјали у настави ликовне културе: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  <a:buFont typeface="Century Gothic" panose="020B0502020202020204" pitchFamily="34" charset="0"/>
              <a:buChar char="−"/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оловке,</a:t>
            </a:r>
          </a:p>
          <a:p>
            <a:pPr>
              <a:buClrTx/>
              <a:buFont typeface="Century Gothic" panose="020B0502020202020204" pitchFamily="34" charset="0"/>
              <a:buChar char="−"/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водене боје,</a:t>
            </a:r>
          </a:p>
          <a:p>
            <a:pPr>
              <a:buClrTx/>
              <a:buFont typeface="Century Gothic" panose="020B0502020202020204" pitchFamily="34" charset="0"/>
              <a:buChar char="−"/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 боје, </a:t>
            </a:r>
          </a:p>
          <a:p>
            <a:pPr>
              <a:buClrTx/>
              <a:buFont typeface="Century Gothic" panose="020B0502020202020204" pitchFamily="34" charset="0"/>
              <a:buChar char="−"/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глина,</a:t>
            </a:r>
          </a:p>
          <a:p>
            <a:pPr>
              <a:buClrTx/>
              <a:buFont typeface="Century Gothic" panose="020B0502020202020204" pitchFamily="34" charset="0"/>
              <a:buChar char="−"/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креде у боји и др.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0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Преобликовање</a:t>
            </a:r>
            <a:r>
              <a:rPr lang="sr-Cyrl-RS" dirty="0" smtClean="0"/>
              <a:t> започетих облика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" t="2914" r="3955"/>
          <a:stretch/>
        </p:blipFill>
        <p:spPr>
          <a:xfrm>
            <a:off x="3084291" y="1844824"/>
            <a:ext cx="6223389" cy="4032448"/>
          </a:xfrm>
          <a:prstGeom prst="snip2DiagRect">
            <a:avLst>
              <a:gd name="adj1" fmla="val 0"/>
              <a:gd name="adj2" fmla="val 2806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03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861" b="37202"/>
          <a:stretch/>
        </p:blipFill>
        <p:spPr>
          <a:xfrm>
            <a:off x="3358108" y="548680"/>
            <a:ext cx="5458205" cy="548440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05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0156" y="404664"/>
            <a:ext cx="4251216" cy="58782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172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060" y="1196752"/>
            <a:ext cx="6310982" cy="447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45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3003" r="5883" b="4350"/>
          <a:stretch/>
        </p:blipFill>
        <p:spPr>
          <a:xfrm>
            <a:off x="6310436" y="302446"/>
            <a:ext cx="4320480" cy="618614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09" y="302446"/>
            <a:ext cx="4257023" cy="319276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309" y="3645024"/>
            <a:ext cx="4680520" cy="30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6409"/>
      </p:ext>
    </p:extLst>
  </p:cSld>
  <p:clrMapOvr>
    <a:masterClrMapping/>
  </p:clrMapOvr>
  <p:transition spd="med" advClick="0" advTm="3000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16054" y="-269960"/>
            <a:ext cx="3183653" cy="42448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45" y="3669855"/>
            <a:ext cx="4244871" cy="302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468" y="260649"/>
            <a:ext cx="4251463" cy="3183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2" t="4848" r="17775" b="9643"/>
          <a:stretch/>
        </p:blipFill>
        <p:spPr>
          <a:xfrm>
            <a:off x="6601459" y="3662799"/>
            <a:ext cx="4248472" cy="296105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15891"/>
      </p:ext>
    </p:extLst>
  </p:cSld>
  <p:clrMapOvr>
    <a:masterClrMapping/>
  </p:clrMapOvr>
  <p:transition spd="med" advClick="0" advTm="3000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13" y="404664"/>
            <a:ext cx="4091303" cy="297642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82096" y="404664"/>
            <a:ext cx="3944763" cy="2958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39448" y="3694359"/>
            <a:ext cx="4018859" cy="2983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86" y="3691701"/>
            <a:ext cx="4136944" cy="298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1835"/>
      </p:ext>
    </p:extLst>
  </p:cSld>
  <p:clrMapOvr>
    <a:masterClrMapping/>
  </p:clrMapOvr>
  <p:transition spd="med" advClick="0" advTm="3000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lcome back to school presentatio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Welcome back to school presentation.potx" id="{CE426E4B-AEF0-4DB0-AA06-9B9EF2E62E1A}" vid="{EB2D3276-CBF5-48AD-B47E-C2D79CA4C86F}"/>
    </a:ext>
  </a:extLst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Welcome back to school</Template>
  <TotalTime>112</TotalTime>
  <Words>61</Words>
  <Application>Microsoft Office PowerPoint</Application>
  <PresentationFormat>Custom</PresentationFormat>
  <Paragraphs>11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Times New Roman</vt:lpstr>
      <vt:lpstr>Welcome back to school presentation</vt:lpstr>
      <vt:lpstr>КОРИШЋЕЊЕ РАЗЛИЧИТИХ МАТЕРИЈАЛА ЗА КОМПОНОВАЊЕ (Дорада и преобликовање започетих облика)</vt:lpstr>
      <vt:lpstr>Материјали у настави ликовне културе:</vt:lpstr>
      <vt:lpstr>Преобликовање започетих облика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Задатак за самосталан рад: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КОРИШЋЕЊЕ РАЗЛИЧИТИХ МАТЕРИЈАЛА ЗА КОМПОНОВАЊЕ</dc:title>
  <dc:creator>Laptop</dc:creator>
  <cp:lastModifiedBy>marina_uciteljica@yahoo.com</cp:lastModifiedBy>
  <cp:revision>13</cp:revision>
  <dcterms:created xsi:type="dcterms:W3CDTF">2020-05-15T23:40:22Z</dcterms:created>
  <dcterms:modified xsi:type="dcterms:W3CDTF">2020-05-19T09:01:04Z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