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0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EF1C1-1319-4FC9-9CBD-8E7914A75256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0D5D72F8-289A-440D-BC2E-A51B1A209564}">
      <dgm:prSet/>
      <dgm:spPr/>
      <dgm:t>
        <a:bodyPr/>
        <a:lstStyle/>
        <a:p>
          <a:pPr rtl="0"/>
          <a:r>
            <a:rPr lang="bs-Cyrl-BA" dirty="0" smtClean="0"/>
            <a:t>Несовершенный вид</a:t>
          </a:r>
          <a:endParaRPr lang="bs-Latn-BA" dirty="0"/>
        </a:p>
      </dgm:t>
    </dgm:pt>
    <dgm:pt modelId="{7359993A-F952-4952-9373-E56447A13A26}" type="parTrans" cxnId="{A418D6B3-494D-4EF1-886F-27417B0AA09F}">
      <dgm:prSet/>
      <dgm:spPr/>
      <dgm:t>
        <a:bodyPr/>
        <a:lstStyle/>
        <a:p>
          <a:endParaRPr lang="bs-Latn-BA"/>
        </a:p>
      </dgm:t>
    </dgm:pt>
    <dgm:pt modelId="{DD55EFAB-EA7E-450E-AE03-309747B0B989}" type="sibTrans" cxnId="{A418D6B3-494D-4EF1-886F-27417B0AA09F}">
      <dgm:prSet/>
      <dgm:spPr/>
      <dgm:t>
        <a:bodyPr/>
        <a:lstStyle/>
        <a:p>
          <a:endParaRPr lang="bs-Latn-BA"/>
        </a:p>
      </dgm:t>
    </dgm:pt>
    <dgm:pt modelId="{F27FBCEB-9C4D-4424-AD31-DCEB9602DE2C}">
      <dgm:prSet/>
      <dgm:spPr/>
      <dgm:t>
        <a:bodyPr/>
        <a:lstStyle/>
        <a:p>
          <a:pPr rtl="0"/>
          <a:r>
            <a:rPr lang="sr-Cyrl-BA" i="1" smtClean="0"/>
            <a:t>ч</a:t>
          </a:r>
          <a:r>
            <a:rPr lang="bs-Cyrl-BA" i="1" smtClean="0"/>
            <a:t>итать</a:t>
          </a:r>
          <a:endParaRPr lang="bs-Latn-BA"/>
        </a:p>
      </dgm:t>
    </dgm:pt>
    <dgm:pt modelId="{C08DD417-D28B-42C5-BB5B-EC9B9106FF55}" type="parTrans" cxnId="{567A9985-C4A7-43EA-90D7-CBB0AD849493}">
      <dgm:prSet/>
      <dgm:spPr/>
      <dgm:t>
        <a:bodyPr/>
        <a:lstStyle/>
        <a:p>
          <a:endParaRPr lang="bs-Latn-BA"/>
        </a:p>
      </dgm:t>
    </dgm:pt>
    <dgm:pt modelId="{76A752A1-8093-45E7-9EB8-4F64FD1D90FB}" type="sibTrans" cxnId="{567A9985-C4A7-43EA-90D7-CBB0AD849493}">
      <dgm:prSet/>
      <dgm:spPr/>
      <dgm:t>
        <a:bodyPr/>
        <a:lstStyle/>
        <a:p>
          <a:endParaRPr lang="bs-Latn-BA"/>
        </a:p>
      </dgm:t>
    </dgm:pt>
    <dgm:pt modelId="{A463CDA2-40D9-45D8-8E5F-655711760A34}">
      <dgm:prSet/>
      <dgm:spPr/>
      <dgm:t>
        <a:bodyPr/>
        <a:lstStyle/>
        <a:p>
          <a:pPr rtl="0"/>
          <a:r>
            <a:rPr lang="bs-Cyrl-BA" i="1" smtClean="0"/>
            <a:t>писать</a:t>
          </a:r>
          <a:endParaRPr lang="bs-Latn-BA"/>
        </a:p>
      </dgm:t>
    </dgm:pt>
    <dgm:pt modelId="{B623C7BD-F478-4302-B9CB-A1649FC3CF50}" type="parTrans" cxnId="{7DA95CE8-D2C9-46CE-9B4C-64D7AFDDE126}">
      <dgm:prSet/>
      <dgm:spPr/>
      <dgm:t>
        <a:bodyPr/>
        <a:lstStyle/>
        <a:p>
          <a:endParaRPr lang="bs-Latn-BA"/>
        </a:p>
      </dgm:t>
    </dgm:pt>
    <dgm:pt modelId="{A66970F4-85E8-4096-A940-E9FEED59C25E}" type="sibTrans" cxnId="{7DA95CE8-D2C9-46CE-9B4C-64D7AFDDE126}">
      <dgm:prSet/>
      <dgm:spPr/>
      <dgm:t>
        <a:bodyPr/>
        <a:lstStyle/>
        <a:p>
          <a:endParaRPr lang="bs-Latn-BA"/>
        </a:p>
      </dgm:t>
    </dgm:pt>
    <dgm:pt modelId="{2F70A45E-5281-41C8-931F-80F5CE25EF30}">
      <dgm:prSet/>
      <dgm:spPr/>
      <dgm:t>
        <a:bodyPr/>
        <a:lstStyle/>
        <a:p>
          <a:pPr rtl="0"/>
          <a:r>
            <a:rPr lang="bs-Cyrl-BA" i="1" smtClean="0"/>
            <a:t>делать</a:t>
          </a:r>
          <a:br>
            <a:rPr lang="bs-Cyrl-BA" i="1" smtClean="0"/>
          </a:br>
          <a:endParaRPr lang="bs-Latn-BA"/>
        </a:p>
      </dgm:t>
    </dgm:pt>
    <dgm:pt modelId="{11C51AD5-9082-4A66-888B-14B9DE79F962}" type="parTrans" cxnId="{51451829-03F0-4F43-8774-C5B4D1E84F54}">
      <dgm:prSet/>
      <dgm:spPr/>
      <dgm:t>
        <a:bodyPr/>
        <a:lstStyle/>
        <a:p>
          <a:endParaRPr lang="bs-Latn-BA"/>
        </a:p>
      </dgm:t>
    </dgm:pt>
    <dgm:pt modelId="{5D2ED832-4349-4ADD-B672-FD9C0CEF16AB}" type="sibTrans" cxnId="{51451829-03F0-4F43-8774-C5B4D1E84F54}">
      <dgm:prSet/>
      <dgm:spPr/>
      <dgm:t>
        <a:bodyPr/>
        <a:lstStyle/>
        <a:p>
          <a:endParaRPr lang="bs-Latn-BA"/>
        </a:p>
      </dgm:t>
    </dgm:pt>
    <dgm:pt modelId="{6146C97C-8E5A-4FBA-80C6-19009B3DBAA0}">
      <dgm:prSet/>
      <dgm:spPr/>
      <dgm:t>
        <a:bodyPr/>
        <a:lstStyle/>
        <a:p>
          <a:pPr rtl="0"/>
          <a:r>
            <a:rPr lang="bs-Cyrl-BA" dirty="0" smtClean="0"/>
            <a:t>Глагол в настоящем времени изменяется по</a:t>
          </a:r>
          <a:endParaRPr lang="bs-Latn-BA" dirty="0"/>
        </a:p>
      </dgm:t>
    </dgm:pt>
    <dgm:pt modelId="{8D66F8D3-C356-4D9A-9306-F9F63CB19BBA}" type="parTrans" cxnId="{403EF413-A3B6-4FB1-A054-4A9B74D5FB26}">
      <dgm:prSet/>
      <dgm:spPr/>
      <dgm:t>
        <a:bodyPr/>
        <a:lstStyle/>
        <a:p>
          <a:endParaRPr lang="bs-Latn-BA"/>
        </a:p>
      </dgm:t>
    </dgm:pt>
    <dgm:pt modelId="{802F164F-32E5-4E42-B118-29AA6BEB1365}" type="sibTrans" cxnId="{403EF413-A3B6-4FB1-A054-4A9B74D5FB26}">
      <dgm:prSet/>
      <dgm:spPr/>
      <dgm:t>
        <a:bodyPr/>
        <a:lstStyle/>
        <a:p>
          <a:endParaRPr lang="bs-Latn-BA"/>
        </a:p>
      </dgm:t>
    </dgm:pt>
    <dgm:pt modelId="{954158E3-5F70-4ED2-8DBF-41D4F46C6497}">
      <dgm:prSet/>
      <dgm:spPr/>
      <dgm:t>
        <a:bodyPr/>
        <a:lstStyle/>
        <a:p>
          <a:pPr rtl="0"/>
          <a:r>
            <a:rPr lang="bs-Cyrl-BA" smtClean="0"/>
            <a:t>- лицам (1-ое, 2-ое, 3-ее лицо)</a:t>
          </a:r>
          <a:endParaRPr lang="bs-Latn-BA"/>
        </a:p>
      </dgm:t>
    </dgm:pt>
    <dgm:pt modelId="{EF42E25C-B134-4A5D-BC54-734CD74A8C9A}" type="parTrans" cxnId="{49B0E8CB-4496-438D-AEF7-8B19F0E27783}">
      <dgm:prSet/>
      <dgm:spPr/>
      <dgm:t>
        <a:bodyPr/>
        <a:lstStyle/>
        <a:p>
          <a:endParaRPr lang="bs-Latn-BA"/>
        </a:p>
      </dgm:t>
    </dgm:pt>
    <dgm:pt modelId="{300AA0CF-5B67-43EE-ADE1-4A9777ADB53F}" type="sibTrans" cxnId="{49B0E8CB-4496-438D-AEF7-8B19F0E27783}">
      <dgm:prSet/>
      <dgm:spPr/>
      <dgm:t>
        <a:bodyPr/>
        <a:lstStyle/>
        <a:p>
          <a:endParaRPr lang="bs-Latn-BA"/>
        </a:p>
      </dgm:t>
    </dgm:pt>
    <dgm:pt modelId="{187BD145-66F6-4310-883D-E8FFD0ECAAB9}">
      <dgm:prSet/>
      <dgm:spPr/>
      <dgm:t>
        <a:bodyPr/>
        <a:lstStyle/>
        <a:p>
          <a:pPr rtl="0"/>
          <a:r>
            <a:rPr lang="bs-Cyrl-BA" smtClean="0"/>
            <a:t>- числам (единственное и множественное число)</a:t>
          </a:r>
          <a:endParaRPr lang="bs-Latn-BA"/>
        </a:p>
      </dgm:t>
    </dgm:pt>
    <dgm:pt modelId="{E12CBBF8-BA71-45DB-8706-6C24445E19BD}" type="parTrans" cxnId="{B13F57CD-CBCD-4421-83BB-06C9B9110EEE}">
      <dgm:prSet/>
      <dgm:spPr/>
      <dgm:t>
        <a:bodyPr/>
        <a:lstStyle/>
        <a:p>
          <a:endParaRPr lang="bs-Latn-BA"/>
        </a:p>
      </dgm:t>
    </dgm:pt>
    <dgm:pt modelId="{7C986699-92FC-401E-8BF4-EA20DCFD5BC5}" type="sibTrans" cxnId="{B13F57CD-CBCD-4421-83BB-06C9B9110EEE}">
      <dgm:prSet/>
      <dgm:spPr/>
      <dgm:t>
        <a:bodyPr/>
        <a:lstStyle/>
        <a:p>
          <a:endParaRPr lang="bs-Latn-BA"/>
        </a:p>
      </dgm:t>
    </dgm:pt>
    <dgm:pt modelId="{AD179317-FCE0-4AF1-A97C-A69584189639}" type="pres">
      <dgm:prSet presAssocID="{337EF1C1-1319-4FC9-9CBD-8E7914A752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92FF7E8A-90CD-42D7-A53D-0CE219A26BB3}" type="pres">
      <dgm:prSet presAssocID="{0D5D72F8-289A-440D-BC2E-A51B1A209564}" presName="linNode" presStyleCnt="0"/>
      <dgm:spPr/>
    </dgm:pt>
    <dgm:pt modelId="{72501582-6725-4CFD-B763-6BF380E8F131}" type="pres">
      <dgm:prSet presAssocID="{0D5D72F8-289A-440D-BC2E-A51B1A20956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A0EFB69-F920-4D54-A18E-CDB85C472D5E}" type="pres">
      <dgm:prSet presAssocID="{0D5D72F8-289A-440D-BC2E-A51B1A20956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28E46A0C-D7B8-4CC6-A69E-FE1FD3709AEE}" type="pres">
      <dgm:prSet presAssocID="{DD55EFAB-EA7E-450E-AE03-309747B0B989}" presName="sp" presStyleCnt="0"/>
      <dgm:spPr/>
    </dgm:pt>
    <dgm:pt modelId="{1750B7A5-C7D7-4E6B-ACA7-C0D29D345A94}" type="pres">
      <dgm:prSet presAssocID="{6146C97C-8E5A-4FBA-80C6-19009B3DBAA0}" presName="linNode" presStyleCnt="0"/>
      <dgm:spPr/>
    </dgm:pt>
    <dgm:pt modelId="{8D8908ED-9E9A-4CB2-A5DA-ACCF3179FCF0}" type="pres">
      <dgm:prSet presAssocID="{6146C97C-8E5A-4FBA-80C6-19009B3DBA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4285275-1D5A-4303-AA30-AD0C3616DFCD}" type="pres">
      <dgm:prSet presAssocID="{6146C97C-8E5A-4FBA-80C6-19009B3DBAA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51451829-03F0-4F43-8774-C5B4D1E84F54}" srcId="{0D5D72F8-289A-440D-BC2E-A51B1A209564}" destId="{2F70A45E-5281-41C8-931F-80F5CE25EF30}" srcOrd="2" destOrd="0" parTransId="{11C51AD5-9082-4A66-888B-14B9DE79F962}" sibTransId="{5D2ED832-4349-4ADD-B672-FD9C0CEF16AB}"/>
    <dgm:cxn modelId="{403EF413-A3B6-4FB1-A054-4A9B74D5FB26}" srcId="{337EF1C1-1319-4FC9-9CBD-8E7914A75256}" destId="{6146C97C-8E5A-4FBA-80C6-19009B3DBAA0}" srcOrd="1" destOrd="0" parTransId="{8D66F8D3-C356-4D9A-9306-F9F63CB19BBA}" sibTransId="{802F164F-32E5-4E42-B118-29AA6BEB1365}"/>
    <dgm:cxn modelId="{168C9D17-D33A-40F4-92FE-DFB57BE61CF8}" type="presOf" srcId="{187BD145-66F6-4310-883D-E8FFD0ECAAB9}" destId="{C4285275-1D5A-4303-AA30-AD0C3616DFCD}" srcOrd="0" destOrd="1" presId="urn:microsoft.com/office/officeart/2005/8/layout/vList5"/>
    <dgm:cxn modelId="{05F0079A-EB31-4C7B-9A1B-833293C6ECCB}" type="presOf" srcId="{954158E3-5F70-4ED2-8DBF-41D4F46C6497}" destId="{C4285275-1D5A-4303-AA30-AD0C3616DFCD}" srcOrd="0" destOrd="0" presId="urn:microsoft.com/office/officeart/2005/8/layout/vList5"/>
    <dgm:cxn modelId="{C5B379BF-1446-49F0-BEB4-6116716FD855}" type="presOf" srcId="{2F70A45E-5281-41C8-931F-80F5CE25EF30}" destId="{9A0EFB69-F920-4D54-A18E-CDB85C472D5E}" srcOrd="0" destOrd="2" presId="urn:microsoft.com/office/officeart/2005/8/layout/vList5"/>
    <dgm:cxn modelId="{567A9985-C4A7-43EA-90D7-CBB0AD849493}" srcId="{0D5D72F8-289A-440D-BC2E-A51B1A209564}" destId="{F27FBCEB-9C4D-4424-AD31-DCEB9602DE2C}" srcOrd="0" destOrd="0" parTransId="{C08DD417-D28B-42C5-BB5B-EC9B9106FF55}" sibTransId="{76A752A1-8093-45E7-9EB8-4F64FD1D90FB}"/>
    <dgm:cxn modelId="{61B6ED51-B156-4A52-BB1A-F72F5D7C8973}" type="presOf" srcId="{F27FBCEB-9C4D-4424-AD31-DCEB9602DE2C}" destId="{9A0EFB69-F920-4D54-A18E-CDB85C472D5E}" srcOrd="0" destOrd="0" presId="urn:microsoft.com/office/officeart/2005/8/layout/vList5"/>
    <dgm:cxn modelId="{F5899333-B532-44B2-B507-1229B5872D32}" type="presOf" srcId="{6146C97C-8E5A-4FBA-80C6-19009B3DBAA0}" destId="{8D8908ED-9E9A-4CB2-A5DA-ACCF3179FCF0}" srcOrd="0" destOrd="0" presId="urn:microsoft.com/office/officeart/2005/8/layout/vList5"/>
    <dgm:cxn modelId="{A418D6B3-494D-4EF1-886F-27417B0AA09F}" srcId="{337EF1C1-1319-4FC9-9CBD-8E7914A75256}" destId="{0D5D72F8-289A-440D-BC2E-A51B1A209564}" srcOrd="0" destOrd="0" parTransId="{7359993A-F952-4952-9373-E56447A13A26}" sibTransId="{DD55EFAB-EA7E-450E-AE03-309747B0B989}"/>
    <dgm:cxn modelId="{49B0E8CB-4496-438D-AEF7-8B19F0E27783}" srcId="{6146C97C-8E5A-4FBA-80C6-19009B3DBAA0}" destId="{954158E3-5F70-4ED2-8DBF-41D4F46C6497}" srcOrd="0" destOrd="0" parTransId="{EF42E25C-B134-4A5D-BC54-734CD74A8C9A}" sibTransId="{300AA0CF-5B67-43EE-ADE1-4A9777ADB53F}"/>
    <dgm:cxn modelId="{B13F57CD-CBCD-4421-83BB-06C9B9110EEE}" srcId="{6146C97C-8E5A-4FBA-80C6-19009B3DBAA0}" destId="{187BD145-66F6-4310-883D-E8FFD0ECAAB9}" srcOrd="1" destOrd="0" parTransId="{E12CBBF8-BA71-45DB-8706-6C24445E19BD}" sibTransId="{7C986699-92FC-401E-8BF4-EA20DCFD5BC5}"/>
    <dgm:cxn modelId="{AF4F032F-FB36-4A71-9FA4-FBF651215D97}" type="presOf" srcId="{337EF1C1-1319-4FC9-9CBD-8E7914A75256}" destId="{AD179317-FCE0-4AF1-A97C-A69584189639}" srcOrd="0" destOrd="0" presId="urn:microsoft.com/office/officeart/2005/8/layout/vList5"/>
    <dgm:cxn modelId="{9BC31B75-00AE-4194-8CD6-5FDA55700488}" type="presOf" srcId="{0D5D72F8-289A-440D-BC2E-A51B1A209564}" destId="{72501582-6725-4CFD-B763-6BF380E8F131}" srcOrd="0" destOrd="0" presId="urn:microsoft.com/office/officeart/2005/8/layout/vList5"/>
    <dgm:cxn modelId="{7DA95CE8-D2C9-46CE-9B4C-64D7AFDDE126}" srcId="{0D5D72F8-289A-440D-BC2E-A51B1A209564}" destId="{A463CDA2-40D9-45D8-8E5F-655711760A34}" srcOrd="1" destOrd="0" parTransId="{B623C7BD-F478-4302-B9CB-A1649FC3CF50}" sibTransId="{A66970F4-85E8-4096-A940-E9FEED59C25E}"/>
    <dgm:cxn modelId="{7DB3CB27-D3AE-48F1-B304-F718E624DAF9}" type="presOf" srcId="{A463CDA2-40D9-45D8-8E5F-655711760A34}" destId="{9A0EFB69-F920-4D54-A18E-CDB85C472D5E}" srcOrd="0" destOrd="1" presId="urn:microsoft.com/office/officeart/2005/8/layout/vList5"/>
    <dgm:cxn modelId="{F9550304-D3CF-4C44-9C54-68CE3ED2ABC7}" type="presParOf" srcId="{AD179317-FCE0-4AF1-A97C-A69584189639}" destId="{92FF7E8A-90CD-42D7-A53D-0CE219A26BB3}" srcOrd="0" destOrd="0" presId="urn:microsoft.com/office/officeart/2005/8/layout/vList5"/>
    <dgm:cxn modelId="{C635CFDD-0473-403E-B36A-49907772BBFC}" type="presParOf" srcId="{92FF7E8A-90CD-42D7-A53D-0CE219A26BB3}" destId="{72501582-6725-4CFD-B763-6BF380E8F131}" srcOrd="0" destOrd="0" presId="urn:microsoft.com/office/officeart/2005/8/layout/vList5"/>
    <dgm:cxn modelId="{1F1D9AC9-359B-4BA9-AC10-ABC1E8D0DB74}" type="presParOf" srcId="{92FF7E8A-90CD-42D7-A53D-0CE219A26BB3}" destId="{9A0EFB69-F920-4D54-A18E-CDB85C472D5E}" srcOrd="1" destOrd="0" presId="urn:microsoft.com/office/officeart/2005/8/layout/vList5"/>
    <dgm:cxn modelId="{45BA89A2-1774-4625-846E-2736F5DF6777}" type="presParOf" srcId="{AD179317-FCE0-4AF1-A97C-A69584189639}" destId="{28E46A0C-D7B8-4CC6-A69E-FE1FD3709AEE}" srcOrd="1" destOrd="0" presId="urn:microsoft.com/office/officeart/2005/8/layout/vList5"/>
    <dgm:cxn modelId="{30B277A1-3B4C-443A-B2A5-4D4C926A2C61}" type="presParOf" srcId="{AD179317-FCE0-4AF1-A97C-A69584189639}" destId="{1750B7A5-C7D7-4E6B-ACA7-C0D29D345A94}" srcOrd="2" destOrd="0" presId="urn:microsoft.com/office/officeart/2005/8/layout/vList5"/>
    <dgm:cxn modelId="{E8E6AF29-CDBC-4D00-8C40-7ECEE0FEB762}" type="presParOf" srcId="{1750B7A5-C7D7-4E6B-ACA7-C0D29D345A94}" destId="{8D8908ED-9E9A-4CB2-A5DA-ACCF3179FCF0}" srcOrd="0" destOrd="0" presId="urn:microsoft.com/office/officeart/2005/8/layout/vList5"/>
    <dgm:cxn modelId="{F785457A-BE99-4B4B-B9C3-545BA01DA0A5}" type="presParOf" srcId="{1750B7A5-C7D7-4E6B-ACA7-C0D29D345A94}" destId="{C4285275-1D5A-4303-AA30-AD0C3616DF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1AFE0A-F356-489E-82C1-462FCAEF29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372DFD6C-5A24-4F7A-90C4-A57C2BA0C1B7}">
      <dgm:prSet/>
      <dgm:spPr/>
      <dgm:t>
        <a:bodyPr/>
        <a:lstStyle/>
        <a:p>
          <a:pPr rtl="0"/>
          <a:r>
            <a:rPr lang="bs-Cyrl-BA" dirty="0" smtClean="0"/>
            <a:t>1.л.  Я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-ю</a:t>
          </a:r>
          <a:endParaRPr lang="bs-Latn-BA" dirty="0"/>
        </a:p>
      </dgm:t>
    </dgm:pt>
    <dgm:pt modelId="{56416FF2-8F8C-4EA2-8331-5FA2890C0CFA}" type="parTrans" cxnId="{44A7ABA6-7107-4978-B7B5-9746AB88F559}">
      <dgm:prSet/>
      <dgm:spPr/>
      <dgm:t>
        <a:bodyPr/>
        <a:lstStyle/>
        <a:p>
          <a:endParaRPr lang="bs-Latn-BA"/>
        </a:p>
      </dgm:t>
    </dgm:pt>
    <dgm:pt modelId="{ACB152D2-E494-4A83-BF70-2A66B53710AF}" type="sibTrans" cxnId="{44A7ABA6-7107-4978-B7B5-9746AB88F559}">
      <dgm:prSet/>
      <dgm:spPr/>
      <dgm:t>
        <a:bodyPr/>
        <a:lstStyle/>
        <a:p>
          <a:endParaRPr lang="bs-Latn-BA"/>
        </a:p>
      </dgm:t>
    </dgm:pt>
    <dgm:pt modelId="{58B53E0D-E305-4D70-B7A5-38A2A02FF105}">
      <dgm:prSet/>
      <dgm:spPr/>
      <dgm:t>
        <a:bodyPr/>
        <a:lstStyle/>
        <a:p>
          <a:pPr rtl="0"/>
          <a:r>
            <a:rPr lang="bs-Cyrl-BA" dirty="0" smtClean="0"/>
            <a:t>2.л. ты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-ешь</a:t>
          </a:r>
          <a:endParaRPr lang="bs-Latn-BA" dirty="0"/>
        </a:p>
      </dgm:t>
    </dgm:pt>
    <dgm:pt modelId="{1C0F415B-6C45-44B3-AE5D-D0D66DCC93FC}" type="parTrans" cxnId="{EEBC18BA-FC58-4889-9384-77DA27B990FD}">
      <dgm:prSet/>
      <dgm:spPr/>
      <dgm:t>
        <a:bodyPr/>
        <a:lstStyle/>
        <a:p>
          <a:endParaRPr lang="bs-Latn-BA"/>
        </a:p>
      </dgm:t>
    </dgm:pt>
    <dgm:pt modelId="{DA8AA1AE-1468-4F3E-AA86-5EBF116C989C}" type="sibTrans" cxnId="{EEBC18BA-FC58-4889-9384-77DA27B990FD}">
      <dgm:prSet/>
      <dgm:spPr/>
      <dgm:t>
        <a:bodyPr/>
        <a:lstStyle/>
        <a:p>
          <a:endParaRPr lang="bs-Latn-BA"/>
        </a:p>
      </dgm:t>
    </dgm:pt>
    <dgm:pt modelId="{DBCA7047-D5E4-4FC6-9214-47A4DC51B23B}">
      <dgm:prSet/>
      <dgm:spPr/>
      <dgm:t>
        <a:bodyPr/>
        <a:lstStyle/>
        <a:p>
          <a:pPr rtl="0"/>
          <a:r>
            <a:rPr lang="bs-Cyrl-BA" dirty="0" smtClean="0"/>
            <a:t>3.л. он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-ет</a:t>
          </a:r>
          <a:endParaRPr lang="bs-Latn-BA" dirty="0"/>
        </a:p>
      </dgm:t>
    </dgm:pt>
    <dgm:pt modelId="{639A004C-3996-4BBD-AD0D-AEB4AD67AB51}" type="parTrans" cxnId="{E6DAC252-302F-47FD-BA7F-EDC7BE313AAD}">
      <dgm:prSet/>
      <dgm:spPr/>
      <dgm:t>
        <a:bodyPr/>
        <a:lstStyle/>
        <a:p>
          <a:endParaRPr lang="bs-Latn-BA"/>
        </a:p>
      </dgm:t>
    </dgm:pt>
    <dgm:pt modelId="{4260A01D-3B05-4543-A9E3-9DCDDD71D4D5}" type="sibTrans" cxnId="{E6DAC252-302F-47FD-BA7F-EDC7BE313AAD}">
      <dgm:prSet/>
      <dgm:spPr/>
      <dgm:t>
        <a:bodyPr/>
        <a:lstStyle/>
        <a:p>
          <a:endParaRPr lang="bs-Latn-BA"/>
        </a:p>
      </dgm:t>
    </dgm:pt>
    <dgm:pt modelId="{6542DCBA-D6D4-46FE-97C5-1EB62E408B2D}" type="pres">
      <dgm:prSet presAssocID="{CD1AFE0A-F356-489E-82C1-462FCAEF29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CAA21B79-F21F-4462-A48F-733907621DA2}" type="pres">
      <dgm:prSet presAssocID="{372DFD6C-5A24-4F7A-90C4-A57C2BA0C1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2852379C-6DD3-4611-A754-618136943AFF}" type="pres">
      <dgm:prSet presAssocID="{ACB152D2-E494-4A83-BF70-2A66B53710AF}" presName="spacer" presStyleCnt="0"/>
      <dgm:spPr/>
    </dgm:pt>
    <dgm:pt modelId="{30BC6116-E2AD-4895-9F26-0691228012AB}" type="pres">
      <dgm:prSet presAssocID="{58B53E0D-E305-4D70-B7A5-38A2A02FF1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16A7119B-F13C-45EE-B35C-BDF5FCCBC8A3}" type="pres">
      <dgm:prSet presAssocID="{DA8AA1AE-1468-4F3E-AA86-5EBF116C989C}" presName="spacer" presStyleCnt="0"/>
      <dgm:spPr/>
    </dgm:pt>
    <dgm:pt modelId="{DACAACBE-5F9C-4D96-9980-F7A1FACB581A}" type="pres">
      <dgm:prSet presAssocID="{DBCA7047-D5E4-4FC6-9214-47A4DC51B2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EEBC18BA-FC58-4889-9384-77DA27B990FD}" srcId="{CD1AFE0A-F356-489E-82C1-462FCAEF2943}" destId="{58B53E0D-E305-4D70-B7A5-38A2A02FF105}" srcOrd="1" destOrd="0" parTransId="{1C0F415B-6C45-44B3-AE5D-D0D66DCC93FC}" sibTransId="{DA8AA1AE-1468-4F3E-AA86-5EBF116C989C}"/>
    <dgm:cxn modelId="{E6DAC252-302F-47FD-BA7F-EDC7BE313AAD}" srcId="{CD1AFE0A-F356-489E-82C1-462FCAEF2943}" destId="{DBCA7047-D5E4-4FC6-9214-47A4DC51B23B}" srcOrd="2" destOrd="0" parTransId="{639A004C-3996-4BBD-AD0D-AEB4AD67AB51}" sibTransId="{4260A01D-3B05-4543-A9E3-9DCDDD71D4D5}"/>
    <dgm:cxn modelId="{481816F5-7FD5-494D-BE67-AB063F887BE1}" type="presOf" srcId="{DBCA7047-D5E4-4FC6-9214-47A4DC51B23B}" destId="{DACAACBE-5F9C-4D96-9980-F7A1FACB581A}" srcOrd="0" destOrd="0" presId="urn:microsoft.com/office/officeart/2005/8/layout/vList2"/>
    <dgm:cxn modelId="{E0FE3D90-7F94-44E1-8455-0B1570EA0EFD}" type="presOf" srcId="{58B53E0D-E305-4D70-B7A5-38A2A02FF105}" destId="{30BC6116-E2AD-4895-9F26-0691228012AB}" srcOrd="0" destOrd="0" presId="urn:microsoft.com/office/officeart/2005/8/layout/vList2"/>
    <dgm:cxn modelId="{44A7ABA6-7107-4978-B7B5-9746AB88F559}" srcId="{CD1AFE0A-F356-489E-82C1-462FCAEF2943}" destId="{372DFD6C-5A24-4F7A-90C4-A57C2BA0C1B7}" srcOrd="0" destOrd="0" parTransId="{56416FF2-8F8C-4EA2-8331-5FA2890C0CFA}" sibTransId="{ACB152D2-E494-4A83-BF70-2A66B53710AF}"/>
    <dgm:cxn modelId="{47640387-54FA-4BB6-876F-321E26C0778E}" type="presOf" srcId="{CD1AFE0A-F356-489E-82C1-462FCAEF2943}" destId="{6542DCBA-D6D4-46FE-97C5-1EB62E408B2D}" srcOrd="0" destOrd="0" presId="urn:microsoft.com/office/officeart/2005/8/layout/vList2"/>
    <dgm:cxn modelId="{39964CBD-0FE8-48E5-AA3F-68AF0126E524}" type="presOf" srcId="{372DFD6C-5A24-4F7A-90C4-A57C2BA0C1B7}" destId="{CAA21B79-F21F-4462-A48F-733907621DA2}" srcOrd="0" destOrd="0" presId="urn:microsoft.com/office/officeart/2005/8/layout/vList2"/>
    <dgm:cxn modelId="{0F675D74-6C1D-4BD7-9F1B-B879F8719E58}" type="presParOf" srcId="{6542DCBA-D6D4-46FE-97C5-1EB62E408B2D}" destId="{CAA21B79-F21F-4462-A48F-733907621DA2}" srcOrd="0" destOrd="0" presId="urn:microsoft.com/office/officeart/2005/8/layout/vList2"/>
    <dgm:cxn modelId="{9FFE2A6E-518C-4759-B4D0-D82D3ECC3178}" type="presParOf" srcId="{6542DCBA-D6D4-46FE-97C5-1EB62E408B2D}" destId="{2852379C-6DD3-4611-A754-618136943AFF}" srcOrd="1" destOrd="0" presId="urn:microsoft.com/office/officeart/2005/8/layout/vList2"/>
    <dgm:cxn modelId="{DD3D72B4-EBF3-4371-BE54-223EF7FD51E4}" type="presParOf" srcId="{6542DCBA-D6D4-46FE-97C5-1EB62E408B2D}" destId="{30BC6116-E2AD-4895-9F26-0691228012AB}" srcOrd="2" destOrd="0" presId="urn:microsoft.com/office/officeart/2005/8/layout/vList2"/>
    <dgm:cxn modelId="{CEAF1EA1-6160-4498-AC73-0FD8191D29D6}" type="presParOf" srcId="{6542DCBA-D6D4-46FE-97C5-1EB62E408B2D}" destId="{16A7119B-F13C-45EE-B35C-BDF5FCCBC8A3}" srcOrd="3" destOrd="0" presId="urn:microsoft.com/office/officeart/2005/8/layout/vList2"/>
    <dgm:cxn modelId="{17E8037C-F86D-43C7-B06E-BDC8901E373D}" type="presParOf" srcId="{6542DCBA-D6D4-46FE-97C5-1EB62E408B2D}" destId="{DACAACBE-5F9C-4D96-9980-F7A1FACB58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6D561-A6BD-4542-9F88-B85B731354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7E5E1BAF-8070-44FE-8A71-86F23443794A}">
      <dgm:prSet/>
      <dgm:spPr/>
      <dgm:t>
        <a:bodyPr/>
        <a:lstStyle/>
        <a:p>
          <a:pPr rtl="0"/>
          <a:r>
            <a:rPr lang="bs-Cyrl-BA" dirty="0" smtClean="0"/>
            <a:t>1.л.   мы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-ем</a:t>
          </a:r>
          <a:endParaRPr lang="bs-Latn-BA" dirty="0"/>
        </a:p>
      </dgm:t>
    </dgm:pt>
    <dgm:pt modelId="{5FAFB6B6-ABAD-446F-B864-010FF55F4434}" type="parTrans" cxnId="{5B41B5E8-8DE5-49BA-8BB6-0F88FE7A3DD9}">
      <dgm:prSet/>
      <dgm:spPr/>
      <dgm:t>
        <a:bodyPr/>
        <a:lstStyle/>
        <a:p>
          <a:endParaRPr lang="bs-Latn-BA"/>
        </a:p>
      </dgm:t>
    </dgm:pt>
    <dgm:pt modelId="{0F53C7CB-2547-4FB3-8F1D-6025519A7581}" type="sibTrans" cxnId="{5B41B5E8-8DE5-49BA-8BB6-0F88FE7A3DD9}">
      <dgm:prSet/>
      <dgm:spPr/>
      <dgm:t>
        <a:bodyPr/>
        <a:lstStyle/>
        <a:p>
          <a:endParaRPr lang="bs-Latn-BA"/>
        </a:p>
      </dgm:t>
    </dgm:pt>
    <dgm:pt modelId="{062BE30A-7C5F-437A-B9BA-6C844FBA9D33}">
      <dgm:prSet/>
      <dgm:spPr/>
      <dgm:t>
        <a:bodyPr/>
        <a:lstStyle/>
        <a:p>
          <a:pPr rtl="0"/>
          <a:r>
            <a:rPr lang="bs-Cyrl-BA" dirty="0" smtClean="0"/>
            <a:t>2.л.   вы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-ете</a:t>
          </a:r>
          <a:endParaRPr lang="bs-Latn-BA" dirty="0"/>
        </a:p>
      </dgm:t>
    </dgm:pt>
    <dgm:pt modelId="{EC87F64F-50B7-444E-BB4D-C6CBD60C2B18}" type="parTrans" cxnId="{DB5ECA8B-F18D-4FC6-9FEA-249430F79B9E}">
      <dgm:prSet/>
      <dgm:spPr/>
      <dgm:t>
        <a:bodyPr/>
        <a:lstStyle/>
        <a:p>
          <a:endParaRPr lang="bs-Latn-BA"/>
        </a:p>
      </dgm:t>
    </dgm:pt>
    <dgm:pt modelId="{5AD77CEF-E0E0-407B-84F6-657BDE84CEC6}" type="sibTrans" cxnId="{DB5ECA8B-F18D-4FC6-9FEA-249430F79B9E}">
      <dgm:prSet/>
      <dgm:spPr/>
      <dgm:t>
        <a:bodyPr/>
        <a:lstStyle/>
        <a:p>
          <a:endParaRPr lang="bs-Latn-BA"/>
        </a:p>
      </dgm:t>
    </dgm:pt>
    <dgm:pt modelId="{B68ECE6A-B6C9-42C8-A9E9-37B418874DC6}">
      <dgm:prSet/>
      <dgm:spPr/>
      <dgm:t>
        <a:bodyPr/>
        <a:lstStyle/>
        <a:p>
          <a:pPr rtl="0"/>
          <a:r>
            <a:rPr lang="bs-Cyrl-BA" dirty="0" smtClean="0"/>
            <a:t>3. л.  они рис</a:t>
          </a:r>
          <a:r>
            <a:rPr lang="bs-Cyrl-BA" dirty="0" smtClean="0">
              <a:solidFill>
                <a:srgbClr val="FF0000"/>
              </a:solidFill>
            </a:rPr>
            <a:t>у</a:t>
          </a:r>
          <a:r>
            <a:rPr lang="bs-Cyrl-BA" dirty="0" smtClean="0"/>
            <a:t>-ют</a:t>
          </a:r>
          <a:endParaRPr lang="bs-Latn-BA" dirty="0"/>
        </a:p>
      </dgm:t>
    </dgm:pt>
    <dgm:pt modelId="{BF7DAC3E-CF76-4F92-9D19-D422CA27477E}" type="parTrans" cxnId="{763E5957-99A3-4930-B383-D7F3CDED0AFB}">
      <dgm:prSet/>
      <dgm:spPr/>
      <dgm:t>
        <a:bodyPr/>
        <a:lstStyle/>
        <a:p>
          <a:endParaRPr lang="bs-Latn-BA"/>
        </a:p>
      </dgm:t>
    </dgm:pt>
    <dgm:pt modelId="{A7404F92-D938-4AC8-B247-1E03132C4972}" type="sibTrans" cxnId="{763E5957-99A3-4930-B383-D7F3CDED0AFB}">
      <dgm:prSet/>
      <dgm:spPr/>
      <dgm:t>
        <a:bodyPr/>
        <a:lstStyle/>
        <a:p>
          <a:endParaRPr lang="bs-Latn-BA"/>
        </a:p>
      </dgm:t>
    </dgm:pt>
    <dgm:pt modelId="{95DFAEEB-0353-4F7A-BDDA-8E98DFE69CCD}" type="pres">
      <dgm:prSet presAssocID="{51B6D561-A6BD-4542-9F88-B85B731354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C0ADF40F-5BA8-4C45-86C4-DA831287E7FC}" type="pres">
      <dgm:prSet presAssocID="{7E5E1BAF-8070-44FE-8A71-86F23443794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84F76FED-146D-46FC-954C-AEE0C4C18191}" type="pres">
      <dgm:prSet presAssocID="{0F53C7CB-2547-4FB3-8F1D-6025519A7581}" presName="spacer" presStyleCnt="0"/>
      <dgm:spPr/>
    </dgm:pt>
    <dgm:pt modelId="{A026695B-7F12-4ABF-BFC9-D09FD3F84733}" type="pres">
      <dgm:prSet presAssocID="{062BE30A-7C5F-437A-B9BA-6C844FBA9D3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9D8DF198-CD34-414B-93D2-9A0683C6F00F}" type="pres">
      <dgm:prSet presAssocID="{5AD77CEF-E0E0-407B-84F6-657BDE84CEC6}" presName="spacer" presStyleCnt="0"/>
      <dgm:spPr/>
    </dgm:pt>
    <dgm:pt modelId="{11D68D43-ABCD-4FAE-9D4D-0132660DB824}" type="pres">
      <dgm:prSet presAssocID="{B68ECE6A-B6C9-42C8-A9E9-37B418874D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A3B2F712-C9EE-4381-82C5-1E49EE32FD43}" type="presOf" srcId="{51B6D561-A6BD-4542-9F88-B85B7313546A}" destId="{95DFAEEB-0353-4F7A-BDDA-8E98DFE69CCD}" srcOrd="0" destOrd="0" presId="urn:microsoft.com/office/officeart/2005/8/layout/vList2"/>
    <dgm:cxn modelId="{08C69BE8-7215-46EB-9BBA-93400EE0E468}" type="presOf" srcId="{062BE30A-7C5F-437A-B9BA-6C844FBA9D33}" destId="{A026695B-7F12-4ABF-BFC9-D09FD3F84733}" srcOrd="0" destOrd="0" presId="urn:microsoft.com/office/officeart/2005/8/layout/vList2"/>
    <dgm:cxn modelId="{763E5957-99A3-4930-B383-D7F3CDED0AFB}" srcId="{51B6D561-A6BD-4542-9F88-B85B7313546A}" destId="{B68ECE6A-B6C9-42C8-A9E9-37B418874DC6}" srcOrd="2" destOrd="0" parTransId="{BF7DAC3E-CF76-4F92-9D19-D422CA27477E}" sibTransId="{A7404F92-D938-4AC8-B247-1E03132C4972}"/>
    <dgm:cxn modelId="{DB5ECA8B-F18D-4FC6-9FEA-249430F79B9E}" srcId="{51B6D561-A6BD-4542-9F88-B85B7313546A}" destId="{062BE30A-7C5F-437A-B9BA-6C844FBA9D33}" srcOrd="1" destOrd="0" parTransId="{EC87F64F-50B7-444E-BB4D-C6CBD60C2B18}" sibTransId="{5AD77CEF-E0E0-407B-84F6-657BDE84CEC6}"/>
    <dgm:cxn modelId="{3E92C884-D2C4-4657-BF39-612EF0A466FE}" type="presOf" srcId="{7E5E1BAF-8070-44FE-8A71-86F23443794A}" destId="{C0ADF40F-5BA8-4C45-86C4-DA831287E7FC}" srcOrd="0" destOrd="0" presId="urn:microsoft.com/office/officeart/2005/8/layout/vList2"/>
    <dgm:cxn modelId="{2CDD5FD5-D4E1-4E0F-B295-3BAEED276705}" type="presOf" srcId="{B68ECE6A-B6C9-42C8-A9E9-37B418874DC6}" destId="{11D68D43-ABCD-4FAE-9D4D-0132660DB824}" srcOrd="0" destOrd="0" presId="urn:microsoft.com/office/officeart/2005/8/layout/vList2"/>
    <dgm:cxn modelId="{5B41B5E8-8DE5-49BA-8BB6-0F88FE7A3DD9}" srcId="{51B6D561-A6BD-4542-9F88-B85B7313546A}" destId="{7E5E1BAF-8070-44FE-8A71-86F23443794A}" srcOrd="0" destOrd="0" parTransId="{5FAFB6B6-ABAD-446F-B864-010FF55F4434}" sibTransId="{0F53C7CB-2547-4FB3-8F1D-6025519A7581}"/>
    <dgm:cxn modelId="{ECFB72F9-C829-45BB-81F8-210F183C094D}" type="presParOf" srcId="{95DFAEEB-0353-4F7A-BDDA-8E98DFE69CCD}" destId="{C0ADF40F-5BA8-4C45-86C4-DA831287E7FC}" srcOrd="0" destOrd="0" presId="urn:microsoft.com/office/officeart/2005/8/layout/vList2"/>
    <dgm:cxn modelId="{60FE9A23-D27C-42DF-A064-E301B0EC4B77}" type="presParOf" srcId="{95DFAEEB-0353-4F7A-BDDA-8E98DFE69CCD}" destId="{84F76FED-146D-46FC-954C-AEE0C4C18191}" srcOrd="1" destOrd="0" presId="urn:microsoft.com/office/officeart/2005/8/layout/vList2"/>
    <dgm:cxn modelId="{41FB4017-A359-49C0-B09C-7354625458C1}" type="presParOf" srcId="{95DFAEEB-0353-4F7A-BDDA-8E98DFE69CCD}" destId="{A026695B-7F12-4ABF-BFC9-D09FD3F84733}" srcOrd="2" destOrd="0" presId="urn:microsoft.com/office/officeart/2005/8/layout/vList2"/>
    <dgm:cxn modelId="{1C0C179F-E03C-4F3F-834A-1F30D1CDE50D}" type="presParOf" srcId="{95DFAEEB-0353-4F7A-BDDA-8E98DFE69CCD}" destId="{9D8DF198-CD34-414B-93D2-9A0683C6F00F}" srcOrd="3" destOrd="0" presId="urn:microsoft.com/office/officeart/2005/8/layout/vList2"/>
    <dgm:cxn modelId="{C6C5BD63-4E6B-41F6-80F2-8256169FAD8E}" type="presParOf" srcId="{95DFAEEB-0353-4F7A-BDDA-8E98DFE69CCD}" destId="{11D68D43-ABCD-4FAE-9D4D-0132660DB8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E50994-30B4-4FE4-9E78-29682B9132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63F014A3-9B94-49E0-AE15-5F5EF02B1C2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bs-Cyrl-BA" sz="2000" b="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/>
            </a:rPr>
            <a:t>Щ Ш Ж Ч</a:t>
          </a:r>
          <a:endParaRPr lang="bs-Latn-BA" sz="2000" b="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/>
          </a:endParaRPr>
        </a:p>
      </dgm:t>
    </dgm:pt>
    <dgm:pt modelId="{8EE6CB8A-4A93-4A7A-9CB2-F785A81D198E}" type="parTrans" cxnId="{1425F995-95DD-42AB-95B4-13B46B8FAD85}">
      <dgm:prSet/>
      <dgm:spPr/>
      <dgm:t>
        <a:bodyPr/>
        <a:lstStyle/>
        <a:p>
          <a:endParaRPr lang="bs-Latn-BA"/>
        </a:p>
      </dgm:t>
    </dgm:pt>
    <dgm:pt modelId="{D56F4622-F302-4D85-B53D-CF4F04183895}" type="sibTrans" cxnId="{1425F995-95DD-42AB-95B4-13B46B8FAD85}">
      <dgm:prSet/>
      <dgm:spPr/>
      <dgm:t>
        <a:bodyPr/>
        <a:lstStyle/>
        <a:p>
          <a:endParaRPr lang="bs-Latn-BA"/>
        </a:p>
      </dgm:t>
    </dgm:pt>
    <dgm:pt modelId="{3B7CFCED-74D7-485F-8B6C-82BCF887F4DE}" type="pres">
      <dgm:prSet presAssocID="{3AE50994-30B4-4FE4-9E78-29682B913273}" presName="CompostProcess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44ADACA5-12E5-4863-875F-A779D0B40BF6}" type="pres">
      <dgm:prSet presAssocID="{3AE50994-30B4-4FE4-9E78-29682B913273}" presName="arrow" presStyleLbl="bgShp" presStyleIdx="0" presStyleCnt="1" custScaleX="117647"/>
      <dgm:spPr/>
    </dgm:pt>
    <dgm:pt modelId="{8D17CB36-3532-4D32-9E63-889886D2CA4E}" type="pres">
      <dgm:prSet presAssocID="{3AE50994-30B4-4FE4-9E78-29682B913273}" presName="linearProcess" presStyleCnt="0"/>
      <dgm:spPr/>
    </dgm:pt>
    <dgm:pt modelId="{57849D2D-DE57-4E85-88C1-D2AC24973B2F}" type="pres">
      <dgm:prSet presAssocID="{63F014A3-9B94-49E0-AE15-5F5EF02B1C29}" presName="textNode" presStyleLbl="node1" presStyleIdx="0" presStyleCnt="1" custScaleX="118150" custScaleY="139938" custLinFactNeighborX="24874" custLinFactNeighborY="266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sr-Cyrl-BA"/>
        </a:p>
      </dgm:t>
    </dgm:pt>
  </dgm:ptLst>
  <dgm:cxnLst>
    <dgm:cxn modelId="{1425F995-95DD-42AB-95B4-13B46B8FAD85}" srcId="{3AE50994-30B4-4FE4-9E78-29682B913273}" destId="{63F014A3-9B94-49E0-AE15-5F5EF02B1C29}" srcOrd="0" destOrd="0" parTransId="{8EE6CB8A-4A93-4A7A-9CB2-F785A81D198E}" sibTransId="{D56F4622-F302-4D85-B53D-CF4F04183895}"/>
    <dgm:cxn modelId="{9E19B7B4-8996-4C83-9194-AA7880E3644F}" type="presOf" srcId="{3AE50994-30B4-4FE4-9E78-29682B913273}" destId="{3B7CFCED-74D7-485F-8B6C-82BCF887F4DE}" srcOrd="0" destOrd="0" presId="urn:microsoft.com/office/officeart/2005/8/layout/hProcess9"/>
    <dgm:cxn modelId="{C41CDF22-4764-4830-A36F-0560DB0E1A2C}" type="presOf" srcId="{63F014A3-9B94-49E0-AE15-5F5EF02B1C29}" destId="{57849D2D-DE57-4E85-88C1-D2AC24973B2F}" srcOrd="0" destOrd="0" presId="urn:microsoft.com/office/officeart/2005/8/layout/hProcess9"/>
    <dgm:cxn modelId="{FCCF2747-25AC-47AE-B2BB-A553256B9D6F}" type="presParOf" srcId="{3B7CFCED-74D7-485F-8B6C-82BCF887F4DE}" destId="{44ADACA5-12E5-4863-875F-A779D0B40BF6}" srcOrd="0" destOrd="0" presId="urn:microsoft.com/office/officeart/2005/8/layout/hProcess9"/>
    <dgm:cxn modelId="{D872CAF4-79C2-4A1A-82E8-DB9BD1175905}" type="presParOf" srcId="{3B7CFCED-74D7-485F-8B6C-82BCF887F4DE}" destId="{8D17CB36-3532-4D32-9E63-889886D2CA4E}" srcOrd="1" destOrd="0" presId="urn:microsoft.com/office/officeart/2005/8/layout/hProcess9"/>
    <dgm:cxn modelId="{14A49A38-FE75-436A-A34E-83E2D9224338}" type="presParOf" srcId="{8D17CB36-3532-4D32-9E63-889886D2CA4E}" destId="{57849D2D-DE57-4E85-88C1-D2AC24973B2F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4B6FF8-F99E-4120-9DDF-DC3A28DF1D4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6EB28BBA-F567-4793-8230-A488B76B36F0}">
      <dgm:prSet custT="1"/>
      <dgm:spPr/>
      <dgm:t>
        <a:bodyPr/>
        <a:lstStyle/>
        <a:p>
          <a:pPr rtl="0"/>
          <a:r>
            <a:rPr lang="bs-Cyrl-BA" sz="4000" dirty="0" smtClean="0"/>
            <a:t>ДОМАШНЕЕ ЗАДАНИЕ</a:t>
          </a:r>
          <a:endParaRPr lang="bs-Latn-BA" sz="4000" dirty="0"/>
        </a:p>
      </dgm:t>
    </dgm:pt>
    <dgm:pt modelId="{618C7E2E-CE26-44AD-8AFF-5D61CA0D45C5}" type="parTrans" cxnId="{17F76A44-54C0-4585-A654-C92D02011A35}">
      <dgm:prSet/>
      <dgm:spPr/>
      <dgm:t>
        <a:bodyPr/>
        <a:lstStyle/>
        <a:p>
          <a:endParaRPr lang="bs-Latn-BA"/>
        </a:p>
      </dgm:t>
    </dgm:pt>
    <dgm:pt modelId="{F1915474-69BF-4DEE-90F0-CBD3DF83B0F2}" type="sibTrans" cxnId="{17F76A44-54C0-4585-A654-C92D02011A35}">
      <dgm:prSet/>
      <dgm:spPr/>
      <dgm:t>
        <a:bodyPr/>
        <a:lstStyle/>
        <a:p>
          <a:endParaRPr lang="bs-Latn-BA"/>
        </a:p>
      </dgm:t>
    </dgm:pt>
    <dgm:pt modelId="{4BD2D158-DC7D-4123-A49B-DC725987B12C}" type="pres">
      <dgm:prSet presAssocID="{304B6FF8-F99E-4120-9DDF-DC3A28DF1D4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A6850C5B-0424-4AA3-91AE-58EFF57C4550}" type="pres">
      <dgm:prSet presAssocID="{6EB28BBA-F567-4793-8230-A488B76B36F0}" presName="composite" presStyleCnt="0"/>
      <dgm:spPr/>
    </dgm:pt>
    <dgm:pt modelId="{B48CE372-D3E5-4E31-B08E-9C641AFADCE3}" type="pres">
      <dgm:prSet presAssocID="{6EB28BBA-F567-4793-8230-A488B76B36F0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B37FA3B-B1B2-47FB-9101-67D3CC2DB464}" type="pres">
      <dgm:prSet presAssocID="{6EB28BBA-F567-4793-8230-A488B76B36F0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938F2ED1-D5D1-431F-9C1B-9EE318F40165}" type="presOf" srcId="{304B6FF8-F99E-4120-9DDF-DC3A28DF1D48}" destId="{4BD2D158-DC7D-4123-A49B-DC725987B12C}" srcOrd="0" destOrd="0" presId="urn:microsoft.com/office/officeart/2005/8/layout/vList3#1"/>
    <dgm:cxn modelId="{17F76A44-54C0-4585-A654-C92D02011A35}" srcId="{304B6FF8-F99E-4120-9DDF-DC3A28DF1D48}" destId="{6EB28BBA-F567-4793-8230-A488B76B36F0}" srcOrd="0" destOrd="0" parTransId="{618C7E2E-CE26-44AD-8AFF-5D61CA0D45C5}" sibTransId="{F1915474-69BF-4DEE-90F0-CBD3DF83B0F2}"/>
    <dgm:cxn modelId="{6C9CD8F3-352E-44D7-8425-8971935FD944}" type="presOf" srcId="{6EB28BBA-F567-4793-8230-A488B76B36F0}" destId="{DB37FA3B-B1B2-47FB-9101-67D3CC2DB464}" srcOrd="0" destOrd="0" presId="urn:microsoft.com/office/officeart/2005/8/layout/vList3#1"/>
    <dgm:cxn modelId="{B55CBBE7-E405-4A41-8060-093B0B93B5CE}" type="presParOf" srcId="{4BD2D158-DC7D-4123-A49B-DC725987B12C}" destId="{A6850C5B-0424-4AA3-91AE-58EFF57C4550}" srcOrd="0" destOrd="0" presId="urn:microsoft.com/office/officeart/2005/8/layout/vList3#1"/>
    <dgm:cxn modelId="{3B9E7CED-EC37-441F-9500-4CE7C298B72D}" type="presParOf" srcId="{A6850C5B-0424-4AA3-91AE-58EFF57C4550}" destId="{B48CE372-D3E5-4E31-B08E-9C641AFADCE3}" srcOrd="0" destOrd="0" presId="urn:microsoft.com/office/officeart/2005/8/layout/vList3#1"/>
    <dgm:cxn modelId="{0DA391EA-2ABF-4011-A225-D55648B549D5}" type="presParOf" srcId="{A6850C5B-0424-4AA3-91AE-58EFF57C4550}" destId="{DB37FA3B-B1B2-47FB-9101-67D3CC2DB46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FD4DE0-FC1F-4D09-BCE6-32D6CAB0D39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E73C5F70-8519-41B1-B72D-933B12FD528E}">
      <dgm:prSet/>
      <dgm:spPr/>
      <dgm:t>
        <a:bodyPr/>
        <a:lstStyle/>
        <a:p>
          <a:pPr rtl="0"/>
          <a:r>
            <a:rPr lang="bs-Cyrl-BA" smtClean="0"/>
            <a:t>1. Сделай 2. упражнение на странице 65. учебника!</a:t>
          </a:r>
          <a:endParaRPr lang="bs-Latn-BA"/>
        </a:p>
      </dgm:t>
    </dgm:pt>
    <dgm:pt modelId="{2108E958-D7DE-4E52-997E-5BB5F2A97315}" type="parTrans" cxnId="{79DD20DE-892E-4329-B8BB-1A8BC9E99FF0}">
      <dgm:prSet/>
      <dgm:spPr/>
      <dgm:t>
        <a:bodyPr/>
        <a:lstStyle/>
        <a:p>
          <a:endParaRPr lang="bs-Latn-BA"/>
        </a:p>
      </dgm:t>
    </dgm:pt>
    <dgm:pt modelId="{17211762-B3D7-4D8A-AD58-6CC1D2ADEE6E}" type="sibTrans" cxnId="{79DD20DE-892E-4329-B8BB-1A8BC9E99FF0}">
      <dgm:prSet/>
      <dgm:spPr/>
      <dgm:t>
        <a:bodyPr/>
        <a:lstStyle/>
        <a:p>
          <a:endParaRPr lang="bs-Latn-BA"/>
        </a:p>
      </dgm:t>
    </dgm:pt>
    <dgm:pt modelId="{699FB769-FEFC-4F21-9C91-9E1136AE9523}" type="pres">
      <dgm:prSet presAssocID="{CBFD4DE0-FC1F-4D09-BCE6-32D6CAB0D39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r-Cyrl-BA"/>
        </a:p>
      </dgm:t>
    </dgm:pt>
    <dgm:pt modelId="{0F44E706-0AB1-4E18-8A79-1C847B5AA337}" type="pres">
      <dgm:prSet presAssocID="{CBFD4DE0-FC1F-4D09-BCE6-32D6CAB0D397}" presName="pyramid" presStyleLbl="node1" presStyleIdx="0" presStyleCnt="1"/>
      <dgm:spPr/>
    </dgm:pt>
    <dgm:pt modelId="{813FABF2-DF36-4C83-8E15-D526CB8B5931}" type="pres">
      <dgm:prSet presAssocID="{CBFD4DE0-FC1F-4D09-BCE6-32D6CAB0D397}" presName="theList" presStyleCnt="0"/>
      <dgm:spPr/>
    </dgm:pt>
    <dgm:pt modelId="{036A7AE9-DF23-420D-8F32-B85B953D73AF}" type="pres">
      <dgm:prSet presAssocID="{E73C5F70-8519-41B1-B72D-933B12FD528E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198055CE-A857-4551-AF49-4122F808F7E9}" type="pres">
      <dgm:prSet presAssocID="{E73C5F70-8519-41B1-B72D-933B12FD528E}" presName="aSpace" presStyleCnt="0"/>
      <dgm:spPr/>
    </dgm:pt>
  </dgm:ptLst>
  <dgm:cxnLst>
    <dgm:cxn modelId="{79DD20DE-892E-4329-B8BB-1A8BC9E99FF0}" srcId="{CBFD4DE0-FC1F-4D09-BCE6-32D6CAB0D397}" destId="{E73C5F70-8519-41B1-B72D-933B12FD528E}" srcOrd="0" destOrd="0" parTransId="{2108E958-D7DE-4E52-997E-5BB5F2A97315}" sibTransId="{17211762-B3D7-4D8A-AD58-6CC1D2ADEE6E}"/>
    <dgm:cxn modelId="{76EF7A97-1975-44B8-8836-6E6971943671}" type="presOf" srcId="{E73C5F70-8519-41B1-B72D-933B12FD528E}" destId="{036A7AE9-DF23-420D-8F32-B85B953D73AF}" srcOrd="0" destOrd="0" presId="urn:microsoft.com/office/officeart/2005/8/layout/pyramid2"/>
    <dgm:cxn modelId="{C832A835-B8A6-4BE1-899D-B15B303BA2AE}" type="presOf" srcId="{CBFD4DE0-FC1F-4D09-BCE6-32D6CAB0D397}" destId="{699FB769-FEFC-4F21-9C91-9E1136AE9523}" srcOrd="0" destOrd="0" presId="urn:microsoft.com/office/officeart/2005/8/layout/pyramid2"/>
    <dgm:cxn modelId="{77B9DE5C-A609-4A47-B9F3-C4DD73886D7A}" type="presParOf" srcId="{699FB769-FEFC-4F21-9C91-9E1136AE9523}" destId="{0F44E706-0AB1-4E18-8A79-1C847B5AA337}" srcOrd="0" destOrd="0" presId="urn:microsoft.com/office/officeart/2005/8/layout/pyramid2"/>
    <dgm:cxn modelId="{2E717DD4-CA51-4243-8A34-2DD3FFAAFCC3}" type="presParOf" srcId="{699FB769-FEFC-4F21-9C91-9E1136AE9523}" destId="{813FABF2-DF36-4C83-8E15-D526CB8B5931}" srcOrd="1" destOrd="0" presId="urn:microsoft.com/office/officeart/2005/8/layout/pyramid2"/>
    <dgm:cxn modelId="{9442434F-2B1D-4C07-81BB-1D55019BA17A}" type="presParOf" srcId="{813FABF2-DF36-4C83-8E15-D526CB8B5931}" destId="{036A7AE9-DF23-420D-8F32-B85B953D73AF}" srcOrd="0" destOrd="0" presId="urn:microsoft.com/office/officeart/2005/8/layout/pyramid2"/>
    <dgm:cxn modelId="{AA163FBA-CBFC-4930-8E0E-81198FE0327E}" type="presParOf" srcId="{813FABF2-DF36-4C83-8E15-D526CB8B5931}" destId="{198055CE-A857-4551-AF49-4122F808F7E9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38ADB9-0BE4-4F96-8D4C-ED20894595B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11EE3DCA-F07B-4B49-A527-0949426BAFD3}">
      <dgm:prSet/>
      <dgm:spPr/>
      <dgm:t>
        <a:bodyPr/>
        <a:lstStyle/>
        <a:p>
          <a:pPr rtl="0"/>
          <a:r>
            <a:rPr lang="bs-Cyrl-BA" smtClean="0"/>
            <a:t>2. Сделай  упражнения в рабочей тетради,  раздел 4.</a:t>
          </a:r>
          <a:endParaRPr lang="bs-Latn-BA"/>
        </a:p>
      </dgm:t>
    </dgm:pt>
    <dgm:pt modelId="{49F0540B-5EA1-448C-86D4-652C864B4AA5}" type="parTrans" cxnId="{357EF928-335E-4EBB-9F7C-045DD76F0CC2}">
      <dgm:prSet/>
      <dgm:spPr/>
      <dgm:t>
        <a:bodyPr/>
        <a:lstStyle/>
        <a:p>
          <a:endParaRPr lang="bs-Latn-BA"/>
        </a:p>
      </dgm:t>
    </dgm:pt>
    <dgm:pt modelId="{F243C6E4-6F56-4DB7-BAB0-D6074936B081}" type="sibTrans" cxnId="{357EF928-335E-4EBB-9F7C-045DD76F0CC2}">
      <dgm:prSet/>
      <dgm:spPr/>
      <dgm:t>
        <a:bodyPr/>
        <a:lstStyle/>
        <a:p>
          <a:endParaRPr lang="bs-Latn-BA"/>
        </a:p>
      </dgm:t>
    </dgm:pt>
    <dgm:pt modelId="{F855B7A1-CD35-4957-8511-8333AF0C407E}" type="pres">
      <dgm:prSet presAssocID="{BA38ADB9-0BE4-4F96-8D4C-ED20894595B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83DDC534-3DE5-425D-A8E6-C165AD1F0DC0}" type="pres">
      <dgm:prSet presAssocID="{BA38ADB9-0BE4-4F96-8D4C-ED20894595B4}" presName="arrow" presStyleLbl="bgShp" presStyleIdx="0" presStyleCnt="1"/>
      <dgm:spPr/>
    </dgm:pt>
    <dgm:pt modelId="{1CFBA989-F811-47E6-9B24-B8F607FBE667}" type="pres">
      <dgm:prSet presAssocID="{BA38ADB9-0BE4-4F96-8D4C-ED20894595B4}" presName="linearProcess" presStyleCnt="0"/>
      <dgm:spPr/>
    </dgm:pt>
    <dgm:pt modelId="{D8E0EA27-685B-45C7-8653-2BC5A5D926FE}" type="pres">
      <dgm:prSet presAssocID="{11EE3DCA-F07B-4B49-A527-0949426BAFD3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D10F71F0-777E-4713-A2E6-5E733E17679F}" type="presOf" srcId="{11EE3DCA-F07B-4B49-A527-0949426BAFD3}" destId="{D8E0EA27-685B-45C7-8653-2BC5A5D926FE}" srcOrd="0" destOrd="0" presId="urn:microsoft.com/office/officeart/2005/8/layout/hProcess9"/>
    <dgm:cxn modelId="{DF8DF3AB-5462-4353-8CA4-8E973B7C4F21}" type="presOf" srcId="{BA38ADB9-0BE4-4F96-8D4C-ED20894595B4}" destId="{F855B7A1-CD35-4957-8511-8333AF0C407E}" srcOrd="0" destOrd="0" presId="urn:microsoft.com/office/officeart/2005/8/layout/hProcess9"/>
    <dgm:cxn modelId="{357EF928-335E-4EBB-9F7C-045DD76F0CC2}" srcId="{BA38ADB9-0BE4-4F96-8D4C-ED20894595B4}" destId="{11EE3DCA-F07B-4B49-A527-0949426BAFD3}" srcOrd="0" destOrd="0" parTransId="{49F0540B-5EA1-448C-86D4-652C864B4AA5}" sibTransId="{F243C6E4-6F56-4DB7-BAB0-D6074936B081}"/>
    <dgm:cxn modelId="{FE3758C9-E52D-485E-B30F-50AC454C64DD}" type="presParOf" srcId="{F855B7A1-CD35-4957-8511-8333AF0C407E}" destId="{83DDC534-3DE5-425D-A8E6-C165AD1F0DC0}" srcOrd="0" destOrd="0" presId="urn:microsoft.com/office/officeart/2005/8/layout/hProcess9"/>
    <dgm:cxn modelId="{2E81F820-01DD-4E35-B8D1-B1F8B3293139}" type="presParOf" srcId="{F855B7A1-CD35-4957-8511-8333AF0C407E}" destId="{1CFBA989-F811-47E6-9B24-B8F607FBE667}" srcOrd="1" destOrd="0" presId="urn:microsoft.com/office/officeart/2005/8/layout/hProcess9"/>
    <dgm:cxn modelId="{1371D081-521A-4075-AF94-4C51B1CD4BD3}" type="presParOf" srcId="{1CFBA989-F811-47E6-9B24-B8F607FBE667}" destId="{D8E0EA27-685B-45C7-8653-2BC5A5D926F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0EFB69-F920-4D54-A18E-CDB85C472D5E}">
      <dsp:nvSpPr>
        <dsp:cNvPr id="0" name=""/>
        <dsp:cNvSpPr/>
      </dsp:nvSpPr>
      <dsp:spPr>
        <a:xfrm rot="5400000">
          <a:off x="4604956" y="-1290909"/>
          <a:ext cx="22479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3100" i="1" kern="1200" smtClean="0"/>
            <a:t>ч</a:t>
          </a:r>
          <a:r>
            <a:rPr lang="bs-Cyrl-BA" sz="3100" i="1" kern="1200" smtClean="0"/>
            <a:t>итать</a:t>
          </a:r>
          <a:endParaRPr lang="bs-Latn-BA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3100" i="1" kern="1200" smtClean="0"/>
            <a:t>писать</a:t>
          </a:r>
          <a:endParaRPr lang="bs-Latn-BA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3100" i="1" kern="1200" smtClean="0"/>
            <a:t>делать</a:t>
          </a:r>
          <a:br>
            <a:rPr lang="bs-Cyrl-BA" sz="3100" i="1" kern="1200" smtClean="0"/>
          </a:br>
          <a:endParaRPr lang="bs-Latn-BA" sz="3100" kern="1200"/>
        </a:p>
      </dsp:txBody>
      <dsp:txXfrm rot="5400000">
        <a:off x="4604956" y="-1290909"/>
        <a:ext cx="2247999" cy="5391959"/>
      </dsp:txXfrm>
    </dsp:sp>
    <dsp:sp modelId="{72501582-6725-4CFD-B763-6BF380E8F131}">
      <dsp:nvSpPr>
        <dsp:cNvPr id="0" name=""/>
        <dsp:cNvSpPr/>
      </dsp:nvSpPr>
      <dsp:spPr>
        <a:xfrm>
          <a:off x="0" y="70"/>
          <a:ext cx="3032976" cy="280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600" kern="1200" dirty="0" smtClean="0"/>
            <a:t>Несовершенный вид</a:t>
          </a:r>
          <a:endParaRPr lang="bs-Latn-BA" sz="2600" kern="1200" dirty="0"/>
        </a:p>
      </dsp:txBody>
      <dsp:txXfrm>
        <a:off x="0" y="70"/>
        <a:ext cx="3032976" cy="2809999"/>
      </dsp:txXfrm>
    </dsp:sp>
    <dsp:sp modelId="{C4285275-1D5A-4303-AA30-AD0C3616DFCD}">
      <dsp:nvSpPr>
        <dsp:cNvPr id="0" name=""/>
        <dsp:cNvSpPr/>
      </dsp:nvSpPr>
      <dsp:spPr>
        <a:xfrm rot="5400000">
          <a:off x="4604956" y="1659590"/>
          <a:ext cx="224799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3100" kern="1200" smtClean="0"/>
            <a:t>- лицам (1-ое, 2-ое, 3-ее лицо)</a:t>
          </a:r>
          <a:endParaRPr lang="bs-Latn-BA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Cyrl-BA" sz="3100" kern="1200" smtClean="0"/>
            <a:t>- числам (единственное и множественное число)</a:t>
          </a:r>
          <a:endParaRPr lang="bs-Latn-BA" sz="3100" kern="1200"/>
        </a:p>
      </dsp:txBody>
      <dsp:txXfrm rot="5400000">
        <a:off x="4604956" y="1659590"/>
        <a:ext cx="2247999" cy="5391959"/>
      </dsp:txXfrm>
    </dsp:sp>
    <dsp:sp modelId="{8D8908ED-9E9A-4CB2-A5DA-ACCF3179FCF0}">
      <dsp:nvSpPr>
        <dsp:cNvPr id="0" name=""/>
        <dsp:cNvSpPr/>
      </dsp:nvSpPr>
      <dsp:spPr>
        <a:xfrm>
          <a:off x="0" y="2950569"/>
          <a:ext cx="3032976" cy="280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600" kern="1200" dirty="0" smtClean="0"/>
            <a:t>Глагол в настоящем времени изменяется по</a:t>
          </a:r>
          <a:endParaRPr lang="bs-Latn-BA" sz="2600" kern="1200" dirty="0"/>
        </a:p>
      </dsp:txBody>
      <dsp:txXfrm>
        <a:off x="0" y="2950569"/>
        <a:ext cx="3032976" cy="2809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A21B79-F21F-4462-A48F-733907621DA2}">
      <dsp:nvSpPr>
        <dsp:cNvPr id="0" name=""/>
        <dsp:cNvSpPr/>
      </dsp:nvSpPr>
      <dsp:spPr>
        <a:xfrm>
          <a:off x="0" y="14113"/>
          <a:ext cx="4104456" cy="905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600" kern="1200" dirty="0" smtClean="0"/>
            <a:t>1.л.  Я рис</a:t>
          </a:r>
          <a:r>
            <a:rPr lang="bs-Cyrl-BA" sz="3600" kern="1200" dirty="0" smtClean="0">
              <a:solidFill>
                <a:srgbClr val="FF0000"/>
              </a:solidFill>
            </a:rPr>
            <a:t>у</a:t>
          </a:r>
          <a:r>
            <a:rPr lang="bs-Cyrl-BA" sz="3600" kern="1200" dirty="0" smtClean="0"/>
            <a:t>-ю</a:t>
          </a:r>
          <a:endParaRPr lang="bs-Latn-BA" sz="3600" kern="1200" dirty="0"/>
        </a:p>
      </dsp:txBody>
      <dsp:txXfrm>
        <a:off x="0" y="14113"/>
        <a:ext cx="4104456" cy="905580"/>
      </dsp:txXfrm>
    </dsp:sp>
    <dsp:sp modelId="{30BC6116-E2AD-4895-9F26-0691228012AB}">
      <dsp:nvSpPr>
        <dsp:cNvPr id="0" name=""/>
        <dsp:cNvSpPr/>
      </dsp:nvSpPr>
      <dsp:spPr>
        <a:xfrm>
          <a:off x="0" y="1023374"/>
          <a:ext cx="4104456" cy="905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600" kern="1200" dirty="0" smtClean="0"/>
            <a:t>2.л. ты рис</a:t>
          </a:r>
          <a:r>
            <a:rPr lang="bs-Cyrl-BA" sz="3600" kern="1200" dirty="0" smtClean="0">
              <a:solidFill>
                <a:srgbClr val="FF0000"/>
              </a:solidFill>
            </a:rPr>
            <a:t>у</a:t>
          </a:r>
          <a:r>
            <a:rPr lang="bs-Cyrl-BA" sz="3600" kern="1200" dirty="0" smtClean="0"/>
            <a:t>-ешь</a:t>
          </a:r>
          <a:endParaRPr lang="bs-Latn-BA" sz="3600" kern="1200" dirty="0"/>
        </a:p>
      </dsp:txBody>
      <dsp:txXfrm>
        <a:off x="0" y="1023374"/>
        <a:ext cx="4104456" cy="905580"/>
      </dsp:txXfrm>
    </dsp:sp>
    <dsp:sp modelId="{DACAACBE-5F9C-4D96-9980-F7A1FACB581A}">
      <dsp:nvSpPr>
        <dsp:cNvPr id="0" name=""/>
        <dsp:cNvSpPr/>
      </dsp:nvSpPr>
      <dsp:spPr>
        <a:xfrm>
          <a:off x="0" y="2032634"/>
          <a:ext cx="4104456" cy="905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600" kern="1200" dirty="0" smtClean="0"/>
            <a:t>3.л. он рис</a:t>
          </a:r>
          <a:r>
            <a:rPr lang="bs-Cyrl-BA" sz="3600" kern="1200" dirty="0" smtClean="0">
              <a:solidFill>
                <a:srgbClr val="FF0000"/>
              </a:solidFill>
            </a:rPr>
            <a:t>у</a:t>
          </a:r>
          <a:r>
            <a:rPr lang="bs-Cyrl-BA" sz="3600" kern="1200" dirty="0" smtClean="0"/>
            <a:t>-ет</a:t>
          </a:r>
          <a:endParaRPr lang="bs-Latn-BA" sz="3600" kern="1200" dirty="0"/>
        </a:p>
      </dsp:txBody>
      <dsp:txXfrm>
        <a:off x="0" y="2032634"/>
        <a:ext cx="4104456" cy="905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ADF40F-5BA8-4C45-86C4-DA831287E7FC}">
      <dsp:nvSpPr>
        <dsp:cNvPr id="0" name=""/>
        <dsp:cNvSpPr/>
      </dsp:nvSpPr>
      <dsp:spPr>
        <a:xfrm>
          <a:off x="0" y="503208"/>
          <a:ext cx="3884240" cy="880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500" kern="1200" dirty="0" smtClean="0"/>
            <a:t>1.л.   мы рис</a:t>
          </a:r>
          <a:r>
            <a:rPr lang="bs-Cyrl-BA" sz="3500" kern="1200" dirty="0" smtClean="0">
              <a:solidFill>
                <a:srgbClr val="FF0000"/>
              </a:solidFill>
            </a:rPr>
            <a:t>у</a:t>
          </a:r>
          <a:r>
            <a:rPr lang="bs-Cyrl-BA" sz="3500" kern="1200" dirty="0" smtClean="0"/>
            <a:t>-ем</a:t>
          </a:r>
          <a:endParaRPr lang="bs-Latn-BA" sz="3500" kern="1200" dirty="0"/>
        </a:p>
      </dsp:txBody>
      <dsp:txXfrm>
        <a:off x="0" y="503208"/>
        <a:ext cx="3884240" cy="880424"/>
      </dsp:txXfrm>
    </dsp:sp>
    <dsp:sp modelId="{A026695B-7F12-4ABF-BFC9-D09FD3F84733}">
      <dsp:nvSpPr>
        <dsp:cNvPr id="0" name=""/>
        <dsp:cNvSpPr/>
      </dsp:nvSpPr>
      <dsp:spPr>
        <a:xfrm>
          <a:off x="0" y="1484433"/>
          <a:ext cx="3884240" cy="880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500" kern="1200" dirty="0" smtClean="0"/>
            <a:t>2.л.   вы рис</a:t>
          </a:r>
          <a:r>
            <a:rPr lang="bs-Cyrl-BA" sz="3500" kern="1200" dirty="0" smtClean="0">
              <a:solidFill>
                <a:srgbClr val="FF0000"/>
              </a:solidFill>
            </a:rPr>
            <a:t>у</a:t>
          </a:r>
          <a:r>
            <a:rPr lang="bs-Cyrl-BA" sz="3500" kern="1200" dirty="0" smtClean="0"/>
            <a:t>-ете</a:t>
          </a:r>
          <a:endParaRPr lang="bs-Latn-BA" sz="3500" kern="1200" dirty="0"/>
        </a:p>
      </dsp:txBody>
      <dsp:txXfrm>
        <a:off x="0" y="1484433"/>
        <a:ext cx="3884240" cy="880424"/>
      </dsp:txXfrm>
    </dsp:sp>
    <dsp:sp modelId="{11D68D43-ABCD-4FAE-9D4D-0132660DB824}">
      <dsp:nvSpPr>
        <dsp:cNvPr id="0" name=""/>
        <dsp:cNvSpPr/>
      </dsp:nvSpPr>
      <dsp:spPr>
        <a:xfrm>
          <a:off x="0" y="2465658"/>
          <a:ext cx="3884240" cy="880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3500" kern="1200" dirty="0" smtClean="0"/>
            <a:t>3. л.  они рис</a:t>
          </a:r>
          <a:r>
            <a:rPr lang="bs-Cyrl-BA" sz="3500" kern="1200" dirty="0" smtClean="0">
              <a:solidFill>
                <a:srgbClr val="FF0000"/>
              </a:solidFill>
            </a:rPr>
            <a:t>у</a:t>
          </a:r>
          <a:r>
            <a:rPr lang="bs-Cyrl-BA" sz="3500" kern="1200" dirty="0" smtClean="0"/>
            <a:t>-ют</a:t>
          </a:r>
          <a:endParaRPr lang="bs-Latn-BA" sz="3500" kern="1200" dirty="0"/>
        </a:p>
      </dsp:txBody>
      <dsp:txXfrm>
        <a:off x="0" y="2465658"/>
        <a:ext cx="3884240" cy="8804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DACA5-12E5-4863-875F-A779D0B40BF6}">
      <dsp:nvSpPr>
        <dsp:cNvPr id="0" name=""/>
        <dsp:cNvSpPr/>
      </dsp:nvSpPr>
      <dsp:spPr>
        <a:xfrm>
          <a:off x="0" y="0"/>
          <a:ext cx="2232246" cy="936104"/>
        </a:xfrm>
        <a:prstGeom prst="lef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49D2D-DE57-4E85-88C1-D2AC24973B2F}">
      <dsp:nvSpPr>
        <dsp:cNvPr id="0" name=""/>
        <dsp:cNvSpPr/>
      </dsp:nvSpPr>
      <dsp:spPr>
        <a:xfrm>
          <a:off x="703383" y="216026"/>
          <a:ext cx="1425844" cy="52398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000" b="0" kern="1200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/>
            </a:rPr>
            <a:t>Щ Ш Ж Ч</a:t>
          </a:r>
          <a:endParaRPr lang="bs-Latn-BA" sz="2000" b="0" kern="1200" cap="none" spc="0" dirty="0">
            <a:ln w="24500" cmpd="dbl">
              <a:solidFill>
                <a:schemeClr val="accent2">
                  <a:shade val="85000"/>
                  <a:satMod val="155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2">
                    <a:tint val="10000"/>
                    <a:satMod val="155000"/>
                  </a:schemeClr>
                </a:gs>
                <a:gs pos="60000">
                  <a:schemeClr val="accent2">
                    <a:tint val="30000"/>
                    <a:satMod val="155000"/>
                  </a:schemeClr>
                </a:gs>
                <a:gs pos="100000">
                  <a:schemeClr val="accent2">
                    <a:tint val="73000"/>
                    <a:satMod val="155000"/>
                  </a:schemeClr>
                </a:gs>
              </a:gsLst>
              <a:lin ang="5400000"/>
            </a:gradFill>
            <a:effectLst/>
          </a:endParaRPr>
        </a:p>
      </dsp:txBody>
      <dsp:txXfrm>
        <a:off x="703383" y="216026"/>
        <a:ext cx="1425844" cy="5239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7FA3B-B1B2-47FB-9101-67D3CC2DB464}">
      <dsp:nvSpPr>
        <dsp:cNvPr id="0" name=""/>
        <dsp:cNvSpPr/>
      </dsp:nvSpPr>
      <dsp:spPr>
        <a:xfrm rot="10800000">
          <a:off x="1663928" y="558"/>
          <a:ext cx="5472684" cy="11418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539" tIns="152400" rIns="28448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4000" kern="1200" dirty="0" smtClean="0"/>
            <a:t>ДОМАШНЕЕ ЗАДАНИЕ</a:t>
          </a:r>
          <a:endParaRPr lang="bs-Latn-BA" sz="4000" kern="1200" dirty="0"/>
        </a:p>
      </dsp:txBody>
      <dsp:txXfrm rot="10800000">
        <a:off x="1663928" y="558"/>
        <a:ext cx="5472684" cy="1141883"/>
      </dsp:txXfrm>
    </dsp:sp>
    <dsp:sp modelId="{B48CE372-D3E5-4E31-B08E-9C641AFADCE3}">
      <dsp:nvSpPr>
        <dsp:cNvPr id="0" name=""/>
        <dsp:cNvSpPr/>
      </dsp:nvSpPr>
      <dsp:spPr>
        <a:xfrm>
          <a:off x="1092987" y="558"/>
          <a:ext cx="1141883" cy="114188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44E706-0AB1-4E18-8A79-1C847B5AA337}">
      <dsp:nvSpPr>
        <dsp:cNvPr id="0" name=""/>
        <dsp:cNvSpPr/>
      </dsp:nvSpPr>
      <dsp:spPr>
        <a:xfrm>
          <a:off x="0" y="0"/>
          <a:ext cx="3246782" cy="3886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A7AE9-DF23-420D-8F32-B85B953D73AF}">
      <dsp:nvSpPr>
        <dsp:cNvPr id="0" name=""/>
        <dsp:cNvSpPr/>
      </dsp:nvSpPr>
      <dsp:spPr>
        <a:xfrm>
          <a:off x="1623391" y="388999"/>
          <a:ext cx="2110408" cy="2762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kern="1200" smtClean="0"/>
            <a:t>1. Сделай 2. упражнение на странице 65. учебника!</a:t>
          </a:r>
          <a:endParaRPr lang="bs-Latn-BA" sz="2400" kern="1200"/>
        </a:p>
      </dsp:txBody>
      <dsp:txXfrm>
        <a:off x="1623391" y="388999"/>
        <a:ext cx="2110408" cy="27628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DDC534-3DE5-425D-A8E6-C165AD1F0DC0}">
      <dsp:nvSpPr>
        <dsp:cNvPr id="0" name=""/>
        <dsp:cNvSpPr/>
      </dsp:nvSpPr>
      <dsp:spPr>
        <a:xfrm>
          <a:off x="280034" y="0"/>
          <a:ext cx="3173730" cy="3886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0EA27-685B-45C7-8653-2BC5A5D926FE}">
      <dsp:nvSpPr>
        <dsp:cNvPr id="0" name=""/>
        <dsp:cNvSpPr/>
      </dsp:nvSpPr>
      <dsp:spPr>
        <a:xfrm>
          <a:off x="40838" y="1165860"/>
          <a:ext cx="3652123" cy="155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500" kern="1200" smtClean="0"/>
            <a:t>2. Сделай  упражнения в рабочей тетради,  раздел 4.</a:t>
          </a:r>
          <a:endParaRPr lang="bs-Latn-BA" sz="2500" kern="1200"/>
        </a:p>
      </dsp:txBody>
      <dsp:txXfrm>
        <a:off x="40838" y="1165860"/>
        <a:ext cx="3652123" cy="155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69EF22-CD20-476B-B760-8D1C60FB30A3}" type="datetimeFigureOut">
              <a:rPr lang="bs-Latn-BA" smtClean="0"/>
              <a:pPr/>
              <a:t>13.5.2020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EF9735-0410-47DB-9E55-6DABA6BD5DA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5656" y="5013176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Cyrl-BA" sz="7100" dirty="0">
                <a:solidFill>
                  <a:srgbClr val="FF0000"/>
                </a:solidFill>
              </a:rPr>
              <a:t>русский язык </a:t>
            </a:r>
          </a:p>
          <a:p>
            <a:pPr lvl="0" algn="r"/>
            <a:r>
              <a:rPr lang="sr-Cyrl-BA" dirty="0">
                <a:solidFill>
                  <a:prstClr val="black"/>
                </a:solidFill>
              </a:rPr>
              <a:t/>
            </a:r>
            <a:br>
              <a:rPr lang="sr-Cyrl-BA" dirty="0">
                <a:solidFill>
                  <a:prstClr val="black"/>
                </a:solidFill>
              </a:rPr>
            </a:br>
            <a:r>
              <a:rPr lang="sr-Cyrl-BA" sz="2800" dirty="0"/>
              <a:t>седьмой класс</a:t>
            </a:r>
            <a:endParaRPr lang="bs-Latn-BA" sz="2800" dirty="0"/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1"/>
            <a:ext cx="9144000" cy="47324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dirty="0" smtClean="0"/>
              <a:t>НАСТО</a:t>
            </a:r>
            <a:r>
              <a:rPr lang="ru-RU" dirty="0" smtClean="0"/>
              <a:t>ЯЩ</a:t>
            </a:r>
            <a:r>
              <a:rPr lang="bs-Cyrl-BA" dirty="0" smtClean="0"/>
              <a:t>ЕЕ ВРЕМЯ ГЛАГОЛОВ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6439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44423043"/>
              </p:ext>
            </p:extLst>
          </p:nvPr>
        </p:nvGraphicFramePr>
        <p:xfrm>
          <a:off x="251520" y="620688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95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r>
              <a:rPr lang="bs-Cyrl-BA" dirty="0" smtClean="0"/>
              <a:t>1-ое  спряжение: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Cyrl-BA" dirty="0" smtClean="0"/>
              <a:t> - </a:t>
            </a:r>
            <a:r>
              <a:rPr lang="bs-Cyrl-BA" i="1" dirty="0" smtClean="0"/>
              <a:t>делать</a:t>
            </a:r>
          </a:p>
          <a:p>
            <a:r>
              <a:rPr lang="bs-Cyrl-BA" dirty="0" smtClean="0"/>
              <a:t>1. л.  </a:t>
            </a:r>
            <a:r>
              <a:rPr lang="ru-RU" dirty="0"/>
              <a:t>я</a:t>
            </a:r>
            <a:r>
              <a:rPr lang="bs-Cyrl-BA" dirty="0" smtClean="0"/>
              <a:t>  дела-</a:t>
            </a:r>
            <a:r>
              <a:rPr lang="bs-Cyrl-BA" dirty="0" smtClean="0">
                <a:solidFill>
                  <a:srgbClr val="FF0000"/>
                </a:solidFill>
              </a:rPr>
              <a:t>ю</a:t>
            </a:r>
          </a:p>
          <a:p>
            <a:r>
              <a:rPr lang="bs-Cyrl-BA" dirty="0" smtClean="0"/>
              <a:t>2. л.  ты  дела-ешь</a:t>
            </a:r>
          </a:p>
          <a:p>
            <a:r>
              <a:rPr lang="bs-Cyrl-BA" dirty="0" smtClean="0"/>
              <a:t>3. л.  он дела-ет</a:t>
            </a:r>
          </a:p>
          <a:p>
            <a:endParaRPr lang="bs-Cyrl-BA" dirty="0"/>
          </a:p>
          <a:p>
            <a:pPr marL="0" indent="0">
              <a:buNone/>
            </a:pPr>
            <a:r>
              <a:rPr lang="bs-Cyrl-BA" dirty="0" smtClean="0"/>
              <a:t>- </a:t>
            </a:r>
            <a:r>
              <a:rPr lang="bs-Cyrl-BA" i="1" dirty="0" smtClean="0"/>
              <a:t>писать</a:t>
            </a:r>
          </a:p>
          <a:p>
            <a:r>
              <a:rPr lang="bs-Cyrl-BA" dirty="0" smtClean="0"/>
              <a:t>1.л.  я  пиш- </a:t>
            </a:r>
            <a:r>
              <a:rPr lang="bs-Cyrl-BA" dirty="0" smtClean="0">
                <a:solidFill>
                  <a:srgbClr val="FF0000"/>
                </a:solidFill>
              </a:rPr>
              <a:t>у</a:t>
            </a:r>
          </a:p>
          <a:p>
            <a:r>
              <a:rPr lang="bs-Cyrl-BA" dirty="0" smtClean="0"/>
              <a:t>2.л. ты пиш-ешь</a:t>
            </a:r>
          </a:p>
          <a:p>
            <a:r>
              <a:rPr lang="bs-Cyrl-BA" dirty="0" smtClean="0"/>
              <a:t>3. л. он пиш-ет</a:t>
            </a:r>
          </a:p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r>
              <a:rPr lang="bs-Cyrl-BA" dirty="0" smtClean="0"/>
              <a:t>Вова  </a:t>
            </a:r>
            <a:r>
              <a:rPr lang="bs-Cyrl-BA" dirty="0" smtClean="0">
                <a:solidFill>
                  <a:srgbClr val="FF0000"/>
                </a:solidFill>
              </a:rPr>
              <a:t>делает </a:t>
            </a:r>
            <a:r>
              <a:rPr lang="bs-Cyrl-BA" dirty="0" smtClean="0"/>
              <a:t> утреннюю гимнастику.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bs-Cyrl-BA" dirty="0" smtClean="0"/>
          </a:p>
          <a:p>
            <a:r>
              <a:rPr lang="bs-Cyrl-BA" dirty="0" smtClean="0"/>
              <a:t>1.л.  мы дела-ем</a:t>
            </a:r>
          </a:p>
          <a:p>
            <a:r>
              <a:rPr lang="bs-Cyrl-BA" dirty="0" smtClean="0"/>
              <a:t>2.л.  вы дела-ете</a:t>
            </a:r>
          </a:p>
          <a:p>
            <a:r>
              <a:rPr lang="bs-Cyrl-BA" dirty="0" smtClean="0"/>
              <a:t>3.л. они дела -</a:t>
            </a:r>
            <a:r>
              <a:rPr lang="bs-Cyrl-BA" dirty="0" smtClean="0">
                <a:solidFill>
                  <a:srgbClr val="FF0000"/>
                </a:solidFill>
              </a:rPr>
              <a:t>ют</a:t>
            </a:r>
          </a:p>
          <a:p>
            <a:endParaRPr lang="bs-Cyrl-BA" dirty="0"/>
          </a:p>
          <a:p>
            <a:endParaRPr lang="bs-Cyrl-BA" dirty="0" smtClean="0"/>
          </a:p>
          <a:p>
            <a:r>
              <a:rPr lang="bs-Cyrl-BA" dirty="0" smtClean="0"/>
              <a:t>1.л. мы пиш-ем</a:t>
            </a:r>
          </a:p>
          <a:p>
            <a:r>
              <a:rPr lang="bs-Cyrl-BA" dirty="0" smtClean="0"/>
              <a:t>2.л. вы пиш-ете</a:t>
            </a:r>
          </a:p>
          <a:p>
            <a:r>
              <a:rPr lang="bs-Cyrl-BA" dirty="0" smtClean="0"/>
              <a:t>3. л. они пиш- </a:t>
            </a:r>
            <a:r>
              <a:rPr lang="bs-Cyrl-BA" dirty="0" smtClean="0">
                <a:solidFill>
                  <a:srgbClr val="FF0000"/>
                </a:solidFill>
              </a:rPr>
              <a:t>ут</a:t>
            </a:r>
          </a:p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r>
              <a:rPr lang="bs-Cyrl-BA" dirty="0" smtClean="0"/>
              <a:t>Ученики </a:t>
            </a:r>
            <a:r>
              <a:rPr lang="bs-Cyrl-BA" dirty="0" smtClean="0">
                <a:solidFill>
                  <a:srgbClr val="FF0000"/>
                </a:solidFill>
              </a:rPr>
              <a:t>пишут </a:t>
            </a:r>
            <a:r>
              <a:rPr lang="bs-Cyrl-BA" dirty="0" smtClean="0"/>
              <a:t>домашнее задание.</a:t>
            </a:r>
            <a:endParaRPr lang="bs-Cyrl-BA" dirty="0"/>
          </a:p>
        </p:txBody>
      </p:sp>
    </p:spTree>
    <p:extLst>
      <p:ext uri="{BB962C8B-B14F-4D97-AF65-F5344CB8AC3E}">
        <p14:creationId xmlns:p14="http://schemas.microsoft.com/office/powerpoint/2010/main" xmlns="" val="41472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908720"/>
            <a:ext cx="4464496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sz="4900" dirty="0" smtClean="0"/>
              <a:t>- рис</a:t>
            </a:r>
            <a:r>
              <a:rPr lang="bs-Cyrl-BA" sz="4900" dirty="0" smtClean="0">
                <a:solidFill>
                  <a:srgbClr val="FF0000"/>
                </a:solidFill>
              </a:rPr>
              <a:t>ова</a:t>
            </a:r>
            <a:r>
              <a:rPr lang="bs-Cyrl-BA" sz="4900" dirty="0" smtClean="0"/>
              <a:t>ть </a:t>
            </a:r>
            <a:r>
              <a:rPr lang="bs-Cyrl-BA" sz="4900" dirty="0"/>
              <a:t/>
            </a:r>
            <a:br>
              <a:rPr lang="bs-Cyrl-BA" sz="4900" dirty="0"/>
            </a:br>
            <a:r>
              <a:rPr lang="bs-Cyrl-BA" sz="4900" dirty="0" smtClean="0"/>
              <a:t>- танц</a:t>
            </a:r>
            <a:r>
              <a:rPr lang="bs-Cyrl-BA" sz="4900" dirty="0" smtClean="0">
                <a:solidFill>
                  <a:srgbClr val="FF0000"/>
                </a:solidFill>
              </a:rPr>
              <a:t>ева</a:t>
            </a:r>
            <a:r>
              <a:rPr lang="bs-Cyrl-BA" sz="4900" dirty="0" smtClean="0"/>
              <a:t>ть</a:t>
            </a:r>
            <a:r>
              <a:rPr lang="bs-Cyrl-BA" sz="4900" dirty="0"/>
              <a:t/>
            </a:r>
            <a:br>
              <a:rPr lang="bs-Cyrl-BA" sz="4900" dirty="0"/>
            </a:br>
            <a:r>
              <a:rPr lang="bs-Cyrl-BA" sz="4900" dirty="0" smtClean="0"/>
              <a:t>- чувств</a:t>
            </a:r>
            <a:r>
              <a:rPr lang="bs-Cyrl-BA" sz="4900" dirty="0" smtClean="0">
                <a:solidFill>
                  <a:srgbClr val="FF0000"/>
                </a:solidFill>
              </a:rPr>
              <a:t>ова</a:t>
            </a:r>
            <a:r>
              <a:rPr lang="bs-Cyrl-BA" sz="4900" dirty="0" smtClean="0"/>
              <a:t>ть</a:t>
            </a:r>
            <a:r>
              <a:rPr lang="bs-Cyrl-BA" dirty="0"/>
              <a:t/>
            </a:r>
            <a:br>
              <a:rPr lang="bs-Cyrl-BA" dirty="0"/>
            </a:br>
            <a:endParaRPr lang="bs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57835716"/>
              </p:ext>
            </p:extLst>
          </p:nvPr>
        </p:nvGraphicFramePr>
        <p:xfrm>
          <a:off x="179513" y="3573016"/>
          <a:ext cx="410445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046367375"/>
              </p:ext>
            </p:extLst>
          </p:nvPr>
        </p:nvGraphicFramePr>
        <p:xfrm>
          <a:off x="4716016" y="3140968"/>
          <a:ext cx="388424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1387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bs-Cyrl-BA" dirty="0" smtClean="0"/>
              <a:t>2-ое спр</a:t>
            </a:r>
            <a:r>
              <a:rPr lang="ru-RU" dirty="0" smtClean="0"/>
              <a:t>я</a:t>
            </a:r>
            <a:r>
              <a:rPr lang="bs-Cyrl-BA" dirty="0" smtClean="0"/>
              <a:t>жение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4040188" cy="639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s-Cyrl-BA" i="1" dirty="0"/>
              <a:t>г</a:t>
            </a:r>
            <a:r>
              <a:rPr lang="bs-Cyrl-BA" i="1" dirty="0" smtClean="0"/>
              <a:t>оворить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80728"/>
            <a:ext cx="4041775" cy="639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s-Cyrl-BA" dirty="0" smtClean="0"/>
              <a:t>лежать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dirty="0" smtClean="0"/>
              <a:t>1.л. Я говор-</a:t>
            </a:r>
            <a:r>
              <a:rPr lang="bs-Cyrl-BA" dirty="0" smtClean="0">
                <a:solidFill>
                  <a:srgbClr val="FF0000"/>
                </a:solidFill>
              </a:rPr>
              <a:t>ю</a:t>
            </a:r>
          </a:p>
          <a:p>
            <a:pPr marL="0" indent="0">
              <a:buNone/>
            </a:pPr>
            <a:r>
              <a:rPr lang="bs-Cyrl-BA" dirty="0" smtClean="0"/>
              <a:t>2.л. ты говор-ишь</a:t>
            </a:r>
          </a:p>
          <a:p>
            <a:pPr marL="0" indent="0">
              <a:buNone/>
            </a:pPr>
            <a:r>
              <a:rPr lang="bs-Cyrl-BA" dirty="0" smtClean="0"/>
              <a:t>3. л. он говор-ит</a:t>
            </a:r>
            <a:br>
              <a:rPr lang="bs-Cyrl-BA" dirty="0" smtClean="0"/>
            </a:br>
            <a:r>
              <a:rPr lang="bs-Cyrl-BA" dirty="0" smtClean="0"/>
              <a:t>  </a:t>
            </a:r>
            <a:endParaRPr lang="bs-Cyrl-BA" dirty="0"/>
          </a:p>
          <a:p>
            <a:pPr marL="0" indent="0">
              <a:buNone/>
            </a:pPr>
            <a:r>
              <a:rPr lang="bs-Cyrl-BA" dirty="0" smtClean="0"/>
              <a:t>1.л. мы говор-им</a:t>
            </a:r>
          </a:p>
          <a:p>
            <a:pPr marL="0" indent="0">
              <a:buNone/>
            </a:pPr>
            <a:r>
              <a:rPr lang="bs-Cyrl-BA" dirty="0" smtClean="0"/>
              <a:t>2.л. вы говор-ите</a:t>
            </a:r>
          </a:p>
          <a:p>
            <a:pPr marL="0" indent="0">
              <a:buNone/>
            </a:pPr>
            <a:r>
              <a:rPr lang="bs-Cyrl-BA" dirty="0" smtClean="0"/>
              <a:t>3.л. они говор-</a:t>
            </a:r>
            <a:r>
              <a:rPr lang="bs-Cyrl-BA" dirty="0" smtClean="0">
                <a:solidFill>
                  <a:srgbClr val="FF0000"/>
                </a:solidFill>
              </a:rPr>
              <a:t>ят</a:t>
            </a:r>
          </a:p>
          <a:p>
            <a:endParaRPr lang="bs-Cyrl-BA" dirty="0" smtClean="0"/>
          </a:p>
          <a:p>
            <a:endParaRPr lang="bs-Cyrl-BA" dirty="0"/>
          </a:p>
          <a:p>
            <a:r>
              <a:rPr lang="bs-Cyrl-BA" dirty="0" smtClean="0"/>
              <a:t>Ребята, вы уже хорошо </a:t>
            </a:r>
            <a:r>
              <a:rPr lang="bs-Cyrl-BA" u="sng" dirty="0" smtClean="0">
                <a:solidFill>
                  <a:srgbClr val="FF0000"/>
                </a:solidFill>
              </a:rPr>
              <a:t>говорите</a:t>
            </a:r>
            <a:r>
              <a:rPr lang="bs-Cyrl-BA" dirty="0" smtClean="0"/>
              <a:t> по-русски.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067944" y="1772816"/>
            <a:ext cx="3888432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dirty="0" smtClean="0"/>
              <a:t>1.л.  Я леж-</a:t>
            </a:r>
            <a:r>
              <a:rPr lang="bs-Cyrl-BA" dirty="0" smtClean="0">
                <a:solidFill>
                  <a:srgbClr val="FF0000"/>
                </a:solidFill>
              </a:rPr>
              <a:t>у</a:t>
            </a:r>
            <a:r>
              <a:rPr lang="bs-Cyrl-BA" dirty="0" smtClean="0"/>
              <a:t>                      </a:t>
            </a:r>
          </a:p>
          <a:p>
            <a:pPr marL="0" indent="0">
              <a:buNone/>
            </a:pPr>
            <a:r>
              <a:rPr lang="bs-Cyrl-BA" dirty="0" smtClean="0"/>
              <a:t>2.л. ты леж-ишь                </a:t>
            </a:r>
          </a:p>
          <a:p>
            <a:pPr marL="0" indent="0">
              <a:buNone/>
            </a:pPr>
            <a:r>
              <a:rPr lang="bs-Cyrl-BA" dirty="0" smtClean="0"/>
              <a:t>3.л. он леж-ит     </a:t>
            </a:r>
            <a:br>
              <a:rPr lang="bs-Cyrl-BA" dirty="0" smtClean="0"/>
            </a:br>
            <a:r>
              <a:rPr lang="bs-Cyrl-BA" dirty="0" smtClean="0"/>
              <a:t>                                                             1.л. мы леж-им                </a:t>
            </a:r>
          </a:p>
          <a:p>
            <a:pPr marL="0" indent="0">
              <a:buNone/>
            </a:pPr>
            <a:r>
              <a:rPr lang="bs-Cyrl-BA" dirty="0" smtClean="0"/>
              <a:t>2-л- вы леж-ите</a:t>
            </a:r>
          </a:p>
          <a:p>
            <a:pPr marL="0" indent="0">
              <a:buNone/>
            </a:pPr>
            <a:r>
              <a:rPr lang="bs-Cyrl-BA" dirty="0" smtClean="0"/>
              <a:t>3.л. они леж-</a:t>
            </a:r>
            <a:r>
              <a:rPr lang="bs-Cyrl-BA" dirty="0" smtClean="0">
                <a:solidFill>
                  <a:srgbClr val="FF0000"/>
                </a:solidFill>
              </a:rPr>
              <a:t>ат</a:t>
            </a:r>
          </a:p>
          <a:p>
            <a:endParaRPr lang="bs-Cyrl-BA" dirty="0" smtClean="0"/>
          </a:p>
          <a:p>
            <a:endParaRPr lang="bs-Cyrl-BA" dirty="0"/>
          </a:p>
          <a:p>
            <a:r>
              <a:rPr lang="bs-Cyrl-BA" dirty="0" smtClean="0"/>
              <a:t>Летом девочки </a:t>
            </a:r>
            <a:r>
              <a:rPr lang="bs-Cyrl-BA" u="sng" dirty="0" smtClean="0">
                <a:solidFill>
                  <a:srgbClr val="FF0000"/>
                </a:solidFill>
              </a:rPr>
              <a:t>лежат</a:t>
            </a:r>
            <a:r>
              <a:rPr lang="bs-Cyrl-BA" dirty="0" smtClean="0">
                <a:solidFill>
                  <a:srgbClr val="FF0000"/>
                </a:solidFill>
              </a:rPr>
              <a:t> </a:t>
            </a:r>
            <a:r>
              <a:rPr lang="bs-Cyrl-BA" dirty="0" smtClean="0"/>
              <a:t>на пляже.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4202742204"/>
              </p:ext>
            </p:extLst>
          </p:nvPr>
        </p:nvGraphicFramePr>
        <p:xfrm>
          <a:off x="6732240" y="4005064"/>
          <a:ext cx="223224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83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ИСКЛЮЧЕНИЯ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i="1" dirty="0" smtClean="0"/>
              <a:t>ПИТЬ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2814" y="1340768"/>
            <a:ext cx="3733800" cy="762000"/>
          </a:xfrm>
        </p:spPr>
        <p:txBody>
          <a:bodyPr/>
          <a:lstStyle/>
          <a:p>
            <a:r>
              <a:rPr lang="bs-Cyrl-BA" i="1" dirty="0" smtClean="0"/>
              <a:t>ПЕТЬ</a:t>
            </a:r>
            <a:endParaRPr lang="bs-Latn-BA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754760" cy="2982317"/>
          </a:xfrm>
        </p:spPr>
        <p:txBody>
          <a:bodyPr>
            <a:normAutofit/>
          </a:bodyPr>
          <a:lstStyle/>
          <a:p>
            <a:r>
              <a:rPr lang="bs-Cyrl-BA" dirty="0" smtClean="0"/>
              <a:t> я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-ю</a:t>
            </a:r>
          </a:p>
          <a:p>
            <a:r>
              <a:rPr lang="bs-Cyrl-BA" dirty="0" smtClean="0"/>
              <a:t>Ты 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-ёшь</a:t>
            </a:r>
          </a:p>
          <a:p>
            <a:r>
              <a:rPr lang="bs-Cyrl-BA" dirty="0" smtClean="0"/>
              <a:t>Он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-ёт</a:t>
            </a:r>
          </a:p>
          <a:p>
            <a:r>
              <a:rPr lang="bs-Cyrl-BA" dirty="0" smtClean="0"/>
              <a:t>Мы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-ём</a:t>
            </a:r>
          </a:p>
          <a:p>
            <a:r>
              <a:rPr lang="bs-Cyrl-BA" dirty="0" smtClean="0"/>
              <a:t>Вы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-ёте</a:t>
            </a:r>
          </a:p>
          <a:p>
            <a:r>
              <a:rPr lang="bs-Cyrl-BA" dirty="0" smtClean="0"/>
              <a:t>Они п</a:t>
            </a:r>
            <a:r>
              <a:rPr lang="bs-Cyrl-BA" dirty="0" smtClean="0">
                <a:solidFill>
                  <a:srgbClr val="FF0000"/>
                </a:solidFill>
              </a:rPr>
              <a:t>ь</a:t>
            </a:r>
            <a:r>
              <a:rPr lang="bs-Cyrl-BA" dirty="0" smtClean="0"/>
              <a:t>-ют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7986" y="2132856"/>
            <a:ext cx="3723456" cy="2909292"/>
          </a:xfrm>
        </p:spPr>
        <p:txBody>
          <a:bodyPr/>
          <a:lstStyle/>
          <a:p>
            <a:r>
              <a:rPr lang="bs-Cyrl-BA" dirty="0" smtClean="0"/>
              <a:t>Я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-ю</a:t>
            </a:r>
          </a:p>
          <a:p>
            <a:r>
              <a:rPr lang="bs-Cyrl-BA" dirty="0" smtClean="0"/>
              <a:t>Ты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-ёшь</a:t>
            </a:r>
          </a:p>
          <a:p>
            <a:r>
              <a:rPr lang="bs-Cyrl-BA" dirty="0" smtClean="0"/>
              <a:t>Он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-ёт</a:t>
            </a:r>
          </a:p>
          <a:p>
            <a:r>
              <a:rPr lang="bs-Cyrl-BA" dirty="0" smtClean="0"/>
              <a:t>Мы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-ём</a:t>
            </a:r>
          </a:p>
          <a:p>
            <a:r>
              <a:rPr lang="bs-Cyrl-BA" dirty="0" smtClean="0"/>
              <a:t>Вы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-ёте</a:t>
            </a:r>
          </a:p>
          <a:p>
            <a:r>
              <a:rPr lang="bs-Cyrl-BA" dirty="0" smtClean="0"/>
              <a:t>Они п</a:t>
            </a:r>
            <a:r>
              <a:rPr lang="bs-Cyrl-BA" dirty="0" smtClean="0">
                <a:solidFill>
                  <a:srgbClr val="FF0000"/>
                </a:solidFill>
              </a:rPr>
              <a:t>о</a:t>
            </a:r>
            <a:r>
              <a:rPr lang="bs-Cyrl-BA" dirty="0" smtClean="0"/>
              <a:t>-ют</a:t>
            </a:r>
          </a:p>
          <a:p>
            <a:endParaRPr lang="bs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562689" y="5229199"/>
            <a:ext cx="3816424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s-Cyrl-BA" sz="2400" dirty="0"/>
              <a:t>Утром я </a:t>
            </a:r>
            <a:r>
              <a:rPr lang="bs-Cyrl-BA" sz="2400" dirty="0" smtClean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ь</a:t>
            </a:r>
            <a:r>
              <a:rPr lang="bs-Cyrl-BA" sz="2400" dirty="0" smtClean="0">
                <a:solidFill>
                  <a:srgbClr val="FF0000"/>
                </a:solidFill>
              </a:rPr>
              <a:t>ю </a:t>
            </a:r>
            <a:r>
              <a:rPr lang="bs-Cyrl-BA" sz="2400" dirty="0"/>
              <a:t>молоко, а мои родители </a:t>
            </a:r>
            <a:r>
              <a:rPr lang="bs-Cyrl-BA" sz="2400" dirty="0" smtClean="0">
                <a:solidFill>
                  <a:srgbClr val="FF0000"/>
                </a:solidFill>
              </a:rPr>
              <a:t>пьют</a:t>
            </a:r>
            <a:r>
              <a:rPr lang="bs-Cyrl-BA" sz="2400" dirty="0" smtClean="0"/>
              <a:t> </a:t>
            </a:r>
            <a:r>
              <a:rPr lang="bs-Cyrl-BA" sz="2400" dirty="0"/>
              <a:t>чёрный кофе.</a:t>
            </a:r>
            <a:endParaRPr lang="bs-Latn-B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39494" y="522919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/>
              <a:t>Ребята </a:t>
            </a:r>
            <a:r>
              <a:rPr lang="bs-Cyrl-BA" sz="2400" dirty="0" smtClean="0">
                <a:solidFill>
                  <a:srgbClr val="FF0000"/>
                </a:solidFill>
              </a:rPr>
              <a:t>поют</a:t>
            </a:r>
            <a:r>
              <a:rPr lang="bs-Cyrl-BA" sz="2400" dirty="0" smtClean="0"/>
              <a:t> русскую </a:t>
            </a:r>
            <a:r>
              <a:rPr lang="bs-Cyrl-BA" sz="2400" dirty="0"/>
              <a:t>народную песню.</a:t>
            </a:r>
          </a:p>
        </p:txBody>
      </p:sp>
    </p:spTree>
    <p:extLst>
      <p:ext uri="{BB962C8B-B14F-4D97-AF65-F5344CB8AC3E}">
        <p14:creationId xmlns:p14="http://schemas.microsoft.com/office/powerpoint/2010/main" xmlns="" val="33162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606055575"/>
              </p:ext>
            </p:extLst>
          </p:nvPr>
        </p:nvGraphicFramePr>
        <p:xfrm>
          <a:off x="395536" y="6206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46162711"/>
              </p:ext>
            </p:extLst>
          </p:nvPr>
        </p:nvGraphicFramePr>
        <p:xfrm>
          <a:off x="914400" y="2247900"/>
          <a:ext cx="373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xmlns="" val="1426803684"/>
              </p:ext>
            </p:extLst>
          </p:nvPr>
        </p:nvGraphicFramePr>
        <p:xfrm>
          <a:off x="4953000" y="2247900"/>
          <a:ext cx="373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7383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ve bye clipart smiley face waving goodbye clipart best clipart bye wave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142" y="2420888"/>
            <a:ext cx="437197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5"/>
          <p:cNvSpPr/>
          <p:nvPr/>
        </p:nvSpPr>
        <p:spPr>
          <a:xfrm rot="1220378">
            <a:off x="3216988" y="422560"/>
            <a:ext cx="4278008" cy="196414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TextBox 7"/>
          <p:cNvSpPr txBox="1"/>
          <p:nvPr/>
        </p:nvSpPr>
        <p:spPr>
          <a:xfrm rot="798808">
            <a:off x="3632683" y="1252884"/>
            <a:ext cx="4442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bs-Latn-B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3779912" y="1988840"/>
            <a:ext cx="792088" cy="504056"/>
          </a:xfrm>
          <a:prstGeom prst="curvedConnector3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26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257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НАСТОЯЩЕЕ ВРЕМЯ ГЛАГОЛОВ</vt:lpstr>
      <vt:lpstr>Slide 3</vt:lpstr>
      <vt:lpstr>1-ое  спряжение:</vt:lpstr>
      <vt:lpstr>- рисовать  - танцевать - чувствовать </vt:lpstr>
      <vt:lpstr>2-ое спряжение</vt:lpstr>
      <vt:lpstr>ИСКЛЮЧЕНИЯ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НАСТОЕЕ ВРЕМ ГЛАГОЛОВ</dc:title>
  <dc:creator>DELL</dc:creator>
  <cp:lastModifiedBy>Kristina Mataruga</cp:lastModifiedBy>
  <cp:revision>14</cp:revision>
  <dcterms:created xsi:type="dcterms:W3CDTF">2020-05-08T12:50:28Z</dcterms:created>
  <dcterms:modified xsi:type="dcterms:W3CDTF">2020-05-13T10:24:28Z</dcterms:modified>
</cp:coreProperties>
</file>