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64" r:id="rId8"/>
    <p:sldId id="259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6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934E-C2AA-47F9-9534-D0A04AA9D69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9E52-FECA-45DA-A48B-EC7DC860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s School Illustrations, Royalty-Free Vector Graphics &amp;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" y="116632"/>
            <a:ext cx="8933454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320987"/>
            <a:ext cx="5760640" cy="1752600"/>
          </a:xfrm>
        </p:spPr>
        <p:txBody>
          <a:bodyPr>
            <a:noAutofit/>
          </a:bodyPr>
          <a:lstStyle/>
          <a:p>
            <a:r>
              <a:rPr lang="sr-Cyrl-RS" sz="6600" b="1" dirty="0" smtClean="0">
                <a:solidFill>
                  <a:schemeClr val="bg1"/>
                </a:solidFill>
              </a:rPr>
              <a:t>ДОБАР ДАН!!!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4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783697" y="1414094"/>
            <a:ext cx="3928426" cy="38884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6000" b="1" dirty="0" smtClean="0">
                <a:solidFill>
                  <a:schemeClr val="bg1"/>
                </a:solidFill>
              </a:rPr>
              <a:t>ЗДРАВА ПЛАНЕТА, ЗДРАВИ МИ!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Earth and many green trees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r="9527" b="8058"/>
          <a:stretch/>
        </p:blipFill>
        <p:spPr bwMode="auto">
          <a:xfrm>
            <a:off x="652063" y="908720"/>
            <a:ext cx="3929742" cy="4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51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8227" y="908720"/>
            <a:ext cx="828092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solidFill>
                  <a:schemeClr val="bg1"/>
                </a:solidFill>
              </a:rPr>
              <a:t>ЗАДАТАК ЗА САМОСТАЛАН РАД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3386" y="2636912"/>
            <a:ext cx="8280920" cy="28803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solidFill>
                  <a:schemeClr val="bg1"/>
                </a:solidFill>
              </a:rPr>
              <a:t>ИЛУСТРУЈТЕ ЕКОЛОШКО ПРАВИЛО КОЈЕ ВИ СМАТРАТЕ НАЈВАЖНИЈИМ ЗА ОЧУВАЊЕ ЧИСТЕ ПЛАНЕТЕ.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3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Ekoloska pravila\children-having-fun-with-earth_29937-3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51383"/>
            <a:ext cx="4680521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52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ll\Desktop\Ekoloska pravila\cute-happy-kid-hand-shake-with-friend_97632-1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4" y="2132856"/>
            <a:ext cx="2419862" cy="24198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476250"/>
            <a:ext cx="8496944" cy="1440582"/>
          </a:xfrm>
        </p:spPr>
        <p:txBody>
          <a:bodyPr>
            <a:noAutofit/>
          </a:bodyPr>
          <a:lstStyle/>
          <a:p>
            <a:r>
              <a:rPr lang="sr-Cyrl-RS" sz="3800" b="1" dirty="0" smtClean="0">
                <a:solidFill>
                  <a:schemeClr val="bg1"/>
                </a:solidFill>
              </a:rPr>
              <a:t>БОНТОН ЈЕ СКУП ПРАВИЛА ПРИСТОЈНОГ ПОНАШАЊА У ДРУШТВУ.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Dell\Desktop\Ekoloska pravila\boy-helping-a-girl-stand-up-vector-227443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2"/>
          <a:stretch/>
        </p:blipFill>
        <p:spPr bwMode="auto">
          <a:xfrm>
            <a:off x="5940152" y="2132856"/>
            <a:ext cx="2664295" cy="24198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Ekoloska pravila\boy-helping-old-senior-woman-to-cross-road-polite-vector-269488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t="6006" r="16859" b="13276"/>
          <a:stretch/>
        </p:blipFill>
        <p:spPr bwMode="auto">
          <a:xfrm>
            <a:off x="3009393" y="2852936"/>
            <a:ext cx="2786743" cy="35705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67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863080"/>
          </a:xfrm>
        </p:spPr>
        <p:txBody>
          <a:bodyPr>
            <a:normAutofit/>
          </a:bodyPr>
          <a:lstStyle/>
          <a:p>
            <a:r>
              <a:rPr lang="sr-Cyrl-RS" sz="5400" b="1" dirty="0" smtClean="0">
                <a:solidFill>
                  <a:schemeClr val="bg1"/>
                </a:solidFill>
              </a:rPr>
              <a:t>ЕКОЛОГИЈА ЈЕ НАУКА О ЖИВОТНОЈ СРЕДИНИ.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ell\Desktop\Ekoloska pravila\girl-hugging-earyh_1308-30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170562" cy="40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74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476672"/>
            <a:ext cx="7272808" cy="1152128"/>
          </a:xfrm>
        </p:spPr>
        <p:txBody>
          <a:bodyPr>
            <a:noAutofit/>
          </a:bodyPr>
          <a:lstStyle/>
          <a:p>
            <a:r>
              <a:rPr lang="sr-Cyrl-RS" sz="6000" b="1" dirty="0" smtClean="0">
                <a:solidFill>
                  <a:schemeClr val="bg1"/>
                </a:solidFill>
              </a:rPr>
              <a:t>ЕКОЛОШКИ БОНТОН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Littl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7"/>
          <a:stretch/>
        </p:blipFill>
        <p:spPr bwMode="auto">
          <a:xfrm>
            <a:off x="3332245" y="1795399"/>
            <a:ext cx="24670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3781" y="4797152"/>
            <a:ext cx="819643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dirty="0" smtClean="0">
                <a:solidFill>
                  <a:schemeClr val="bg1"/>
                </a:solidFill>
              </a:rPr>
              <a:t>ПАПИР УПОТРЕБЉАВАЈТЕ МУДРО И ПИШИТЕ СА ОБЈЕ СТРАНЕ.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76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96" y="646786"/>
            <a:ext cx="8212159" cy="1270046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ЗАШТИТИТЕ ИЗВОРЕ И РИЈЕКЕ.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Paisaje de belleza con fondo de lago y montaña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4004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93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834880" cy="5328592"/>
          </a:xfrm>
        </p:spPr>
        <p:txBody>
          <a:bodyPr>
            <a:normAutofit/>
          </a:bodyPr>
          <a:lstStyle/>
          <a:p>
            <a:r>
              <a:rPr lang="sr-Cyrl-RS" sz="5400" b="1" dirty="0" smtClean="0">
                <a:solidFill>
                  <a:schemeClr val="bg1"/>
                </a:solidFill>
              </a:rPr>
              <a:t>ОДЛАЖИТЕ ОТПАД У ОДГОВАРАЈУЋЕ КОНТЕЈНЕРЕ.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Good Manners Picture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8" t="55925" r="33643" b="299"/>
          <a:stretch/>
        </p:blipFill>
        <p:spPr bwMode="auto">
          <a:xfrm>
            <a:off x="5580112" y="1033264"/>
            <a:ext cx="2670478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89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/>
          </a:bodyPr>
          <a:lstStyle/>
          <a:p>
            <a:r>
              <a:rPr lang="sr-Cyrl-RS" sz="8000" b="1" dirty="0" smtClean="0">
                <a:solidFill>
                  <a:schemeClr val="bg1"/>
                </a:solidFill>
              </a:rPr>
              <a:t>ШТЕДИТЕ ВОДУ!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Effective Ways to Save Water - Reva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11104" b="8026"/>
          <a:stretch/>
        </p:blipFill>
        <p:spPr bwMode="auto">
          <a:xfrm>
            <a:off x="1547664" y="2132856"/>
            <a:ext cx="6258209" cy="42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32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5530" y="4869160"/>
            <a:ext cx="828092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6000" b="1" dirty="0" smtClean="0">
                <a:solidFill>
                  <a:schemeClr val="bg1"/>
                </a:solidFill>
              </a:rPr>
              <a:t>САДИТЕ НОВА СТАБЛА!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Good Manners Pictures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1" b="50000"/>
          <a:stretch/>
        </p:blipFill>
        <p:spPr bwMode="auto">
          <a:xfrm>
            <a:off x="2104425" y="836712"/>
            <a:ext cx="4968552" cy="37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0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tangular green and beige chalkboard illustration, Schoo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17" r="1861" b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51784" y="1556791"/>
            <a:ext cx="4140460" cy="37444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800" b="1" dirty="0" smtClean="0">
                <a:solidFill>
                  <a:schemeClr val="bg1"/>
                </a:solidFill>
              </a:rPr>
              <a:t>РОДИТЕЉЕ УПОЗОРИТЕ ДА ШТО МАЊЕ ВОЗЕ АУТОМОБИЛ.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Smoking in cars | Ben's Blogs, Books &amp; P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" y="628649"/>
            <a:ext cx="38766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49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БОНТОН ЈЕ СКУП ПРАВИЛА ПРИСТОЈНОГ ПОНАШАЊА У ДРУШТВУ.</vt:lpstr>
      <vt:lpstr>ЕКОЛОГИЈА ЈЕ НАУКА О ЖИВОТНОЈ СРЕДИНИ.</vt:lpstr>
      <vt:lpstr>ЕКОЛОШКИ БОНТОН</vt:lpstr>
      <vt:lpstr>ЗАШТИТИТЕ ИЗВОРЕ И РИЈЕКЕ.</vt:lpstr>
      <vt:lpstr>ОДЛАЖИТЕ ОТПАД У ОДГОВАРАЈУЋЕ КОНТЕЈНЕРЕ.</vt:lpstr>
      <vt:lpstr>ШТЕДИТЕ ВОДУ!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2020-04-03T16:50:08Z</dcterms:created>
  <dcterms:modified xsi:type="dcterms:W3CDTF">2020-04-08T11:00:50Z</dcterms:modified>
</cp:coreProperties>
</file>