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3" d="100"/>
          <a:sy n="123" d="100"/>
        </p:scale>
        <p:origin x="-438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3E87-F9F6-4D40-AD1A-8A999E322A0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7FA8-2480-445F-B5CA-3677DD1D8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3E87-F9F6-4D40-AD1A-8A999E322A0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7FA8-2480-445F-B5CA-3677DD1D8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3E87-F9F6-4D40-AD1A-8A999E322A0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7FA8-2480-445F-B5CA-3677DD1D8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3E87-F9F6-4D40-AD1A-8A999E322A0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7FA8-2480-445F-B5CA-3677DD1D8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3E87-F9F6-4D40-AD1A-8A999E322A0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7FA8-2480-445F-B5CA-3677DD1D8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3E87-F9F6-4D40-AD1A-8A999E322A0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7FA8-2480-445F-B5CA-3677DD1D8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3E87-F9F6-4D40-AD1A-8A999E322A0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7FA8-2480-445F-B5CA-3677DD1D8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3E87-F9F6-4D40-AD1A-8A999E322A0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7FA8-2480-445F-B5CA-3677DD1D8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3E87-F9F6-4D40-AD1A-8A999E322A0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7FA8-2480-445F-B5CA-3677DD1D8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3E87-F9F6-4D40-AD1A-8A999E322A0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7FA8-2480-445F-B5CA-3677DD1D8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33E87-F9F6-4D40-AD1A-8A999E322A0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97FA8-2480-445F-B5CA-3677DD1D8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33E87-F9F6-4D40-AD1A-8A999E322A06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97FA8-2480-445F-B5CA-3677DD1D85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7acd12f051d807568bf90066159fa09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81000" y="0"/>
            <a:ext cx="9829799" cy="51435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19200" y="1200150"/>
            <a:ext cx="6477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>САБИРАЊЕ И ОДУЗИМАЊЕ ДО 8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38400" y="4705350"/>
            <a:ext cx="40386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1. НАЦРТАЈ И САБЕРИ: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Content Placeholder 3" descr="GFGGF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314450"/>
            <a:ext cx="7620000" cy="31432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514350"/>
          </a:xfrm>
        </p:spPr>
        <p:txBody>
          <a:bodyPr>
            <a:noAutofit/>
          </a:bodyPr>
          <a:lstStyle/>
          <a:p>
            <a:pPr algn="l"/>
            <a:r>
              <a:rPr lang="sr-Latn-BA" sz="2800" dirty="0" smtClean="0"/>
              <a:t>2</a:t>
            </a:r>
            <a:r>
              <a:rPr lang="sr-Cyrl-RS" sz="2800" dirty="0" smtClean="0"/>
              <a:t>. ОДУЗМИ БРОЈЕВЕ И ЗАПИШИ РЕЗУЛТАТЕ:</a:t>
            </a:r>
            <a:endParaRPr lang="en-US" sz="2800" dirty="0"/>
          </a:p>
        </p:txBody>
      </p:sp>
      <p:pic>
        <p:nvPicPr>
          <p:cNvPr id="4" name="Content Placeholder 3" descr="cb15fc9cc8dbbe9fab3e8a1222de304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514350"/>
            <a:ext cx="6118491" cy="46291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90550"/>
            <a:ext cx="8229600" cy="857250"/>
          </a:xfrm>
        </p:spPr>
        <p:txBody>
          <a:bodyPr>
            <a:normAutofit fontScale="90000"/>
          </a:bodyPr>
          <a:lstStyle/>
          <a:p>
            <a:pPr algn="l"/>
            <a:r>
              <a:rPr lang="sr-Latn-BA" dirty="0" smtClean="0"/>
              <a:t>3</a:t>
            </a:r>
            <a:r>
              <a:rPr lang="sr-Cyrl-RS" dirty="0" smtClean="0"/>
              <a:t>. </a:t>
            </a:r>
            <a:r>
              <a:rPr lang="sr-Cyrl-RS" sz="3600" dirty="0" smtClean="0"/>
              <a:t>ЈАНА ИМА ТРИ БАЛОНА, А МАРКО 5 БАЛОНА. КОЛИКО БАЛОНА ИМАЈУ ЗАЈЕДНО?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33549"/>
            <a:ext cx="8229600" cy="2861073"/>
          </a:xfrm>
        </p:spPr>
        <p:txBody>
          <a:bodyPr/>
          <a:lstStyle/>
          <a:p>
            <a:r>
              <a:rPr lang="sr-Cyrl-RS" dirty="0" smtClean="0"/>
              <a:t>РАЧУНАМО: ___________________________</a:t>
            </a:r>
          </a:p>
          <a:p>
            <a:r>
              <a:rPr lang="sr-Cyrl-RS" dirty="0" smtClean="0"/>
              <a:t>ОДГОВОР: ЗАЈЕДНО ИМАЈУ __ БАЛОНА.</a:t>
            </a:r>
          </a:p>
          <a:p>
            <a:endParaRPr lang="sr-Cyrl-RS" dirty="0" smtClean="0"/>
          </a:p>
          <a:p>
            <a:endParaRPr lang="en-US" dirty="0"/>
          </a:p>
        </p:txBody>
      </p:sp>
      <p:pic>
        <p:nvPicPr>
          <p:cNvPr id="4" name="Picture 3" descr="110977-1-baloni-raznobojni-50komada_5a8d412678af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2952750"/>
            <a:ext cx="2057400" cy="182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46</Words>
  <Application>Microsoft Office PowerPoint</Application>
  <PresentationFormat>On-screen Show (16:9)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1. НАЦРТАЈ И САБЕРИ:</vt:lpstr>
      <vt:lpstr>2. ОДУЗМИ БРОЈЕВЕ И ЗАПИШИ РЕЗУЛТАТЕ:</vt:lpstr>
      <vt:lpstr>3. ЈАНА ИМА ТРИ БАЛОНА, А МАРКО 5 БАЛОНА. КОЛИКО БАЛОНА ИМАЈУ ЗАЈЕДНО?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8</cp:revision>
  <dcterms:created xsi:type="dcterms:W3CDTF">2020-03-24T14:18:56Z</dcterms:created>
  <dcterms:modified xsi:type="dcterms:W3CDTF">2020-03-27T14:53:11Z</dcterms:modified>
</cp:coreProperties>
</file>