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677277"/>
            <a:ext cx="9966960" cy="2926080"/>
          </a:xfrm>
          <a:solidFill>
            <a:schemeClr val="accent1"/>
          </a:solidFill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Техничко образовање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Cyrl-B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B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РАЗРЕД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КЛИПНИ МОТОРИ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се у аутомобилима,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пољопривредним уређајима, итд.</a:t>
            </a:r>
          </a:p>
          <a:p>
            <a:pPr>
              <a:buClrTx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Разликујемо четворотактни и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двотактни мотор</a:t>
            </a:r>
          </a:p>
          <a:p>
            <a:pPr>
              <a:buClrTx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Дизел мотор усисава чист ваздух</a:t>
            </a:r>
          </a:p>
          <a:p>
            <a:pPr>
              <a:buClrTx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Нема свјећицу</a:t>
            </a:r>
          </a:p>
          <a:p>
            <a:pPr>
              <a:buClrTx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Гориво се убризгава директно у 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цилиндар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0" y="1965960"/>
            <a:ext cx="5121112" cy="367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88" y="1965960"/>
            <a:ext cx="4743349" cy="36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такт - усисавање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9467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40" y="2057399"/>
            <a:ext cx="5553937" cy="4255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77" y="2057399"/>
            <a:ext cx="4276975" cy="30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такт – сабијање или компресија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546" y="2057400"/>
            <a:ext cx="9872871" cy="4038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45720" indent="0">
              <a:buClrTx/>
              <a:buNone/>
            </a:pPr>
            <a:r>
              <a:rPr lang="sr-Cyrl-B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03698"/>
            <a:ext cx="5038659" cy="3857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65" y="2019662"/>
            <a:ext cx="4338155" cy="3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sr-Latn-B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 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сагоријевање и ширење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23230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45720" indent="0">
              <a:buClrTx/>
              <a:buNone/>
            </a:pPr>
            <a:r>
              <a:rPr lang="sr-Cyrl-B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399"/>
            <a:ext cx="4463041" cy="36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96" y="2121788"/>
            <a:ext cx="4780575" cy="37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такт</a:t>
            </a:r>
            <a:r>
              <a:rPr lang="sr-Latn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издувавање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45720" indent="0">
              <a:buClrTx/>
              <a:buNone/>
            </a:pP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82" y="1977372"/>
            <a:ext cx="4416098" cy="3219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02" y="1977372"/>
            <a:ext cx="4734051" cy="35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Пинцип рада двотактног и четворотактног клипног мотора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a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8741" y="2371146"/>
            <a:ext cx="5364037" cy="3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sr-Cyrl-B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Истражите и напишите које су предности и мане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 мотора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Cyrl-B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57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Corbel</vt:lpstr>
      <vt:lpstr>Basis</vt:lpstr>
      <vt:lpstr>Техничко образовање</vt:lpstr>
      <vt:lpstr>КЛИПНИ МОТОРИ</vt:lpstr>
      <vt:lpstr>I такт - усисавање</vt:lpstr>
      <vt:lpstr>II такт – сабијање или компресија</vt:lpstr>
      <vt:lpstr>III такт – сагоријевање и ширење</vt:lpstr>
      <vt:lpstr>IV такт - издувавање</vt:lpstr>
      <vt:lpstr>Пинцип рада двотактног и четворотактног клипног мотора</vt:lpstr>
      <vt:lpstr>ЗАДАТАК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Korisnik</dc:creator>
  <cp:lastModifiedBy>Korisnik</cp:lastModifiedBy>
  <cp:revision>38</cp:revision>
  <dcterms:created xsi:type="dcterms:W3CDTF">2020-04-26T18:46:11Z</dcterms:created>
  <dcterms:modified xsi:type="dcterms:W3CDTF">2020-04-28T19:48:43Z</dcterms:modified>
</cp:coreProperties>
</file>